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61" r:id="rId4"/>
    <p:sldId id="296" r:id="rId5"/>
    <p:sldId id="262" r:id="rId6"/>
    <p:sldId id="297" r:id="rId7"/>
    <p:sldId id="298" r:id="rId8"/>
    <p:sldId id="299" r:id="rId9"/>
    <p:sldId id="300" r:id="rId10"/>
    <p:sldId id="301" r:id="rId11"/>
    <p:sldId id="302" r:id="rId12"/>
    <p:sldId id="303" r:id="rId13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5"/>
      <p:bold r:id="rId16"/>
      <p:italic r:id="rId17"/>
      <p:boldItalic r:id="rId18"/>
    </p:embeddedFont>
    <p:embeddedFont>
      <p:font typeface="Rajdhani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2CF173-F341-4A32-90A4-607D520BCDF7}">
  <a:tblStyle styleId="{642CF173-F341-4A32-90A4-607D520BCD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BB7775-3AD3-4EF5-9F8D-F652B6E0C6D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03BDFEE5-A4D1-8C4F-D906-3BF40A15D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D71ECFC6-1DF8-F713-9884-9AABF0093D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68F8CC43-CFA4-4A9C-2421-C752E8E5E4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6443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3CF572F2-8FD1-E6A9-E567-1DBB26B41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16164530-A1A8-A5CA-4279-E9492C1CFB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5B5909BC-0FBC-1553-6855-DEEF4DFDDC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5890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20CA923E-D17C-88F7-07AE-906C441DB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1D84C635-C804-BF97-B739-D049FA6E15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FA15BC5F-3C9A-3A4E-B4C3-D4DC57D598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047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224a59d8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224a59d8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11c6b7313e0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11c6b7313e0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>
          <a:extLst>
            <a:ext uri="{FF2B5EF4-FFF2-40B4-BE49-F238E27FC236}">
              <a16:creationId xmlns:a16="http://schemas.microsoft.com/office/drawing/2014/main" id="{2E1CB17B-F5B3-5D71-6EA4-0064C1AE0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11c6b7313e0_0_278:notes">
            <a:extLst>
              <a:ext uri="{FF2B5EF4-FFF2-40B4-BE49-F238E27FC236}">
                <a16:creationId xmlns:a16="http://schemas.microsoft.com/office/drawing/2014/main" id="{FD187907-F173-48CF-0021-2B4375B3CE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11c6b7313e0_0_278:notes">
            <a:extLst>
              <a:ext uri="{FF2B5EF4-FFF2-40B4-BE49-F238E27FC236}">
                <a16:creationId xmlns:a16="http://schemas.microsoft.com/office/drawing/2014/main" id="{F75ED59B-EBEA-85A2-B667-51ACD2B03A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537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765F3F3C-3333-658D-5A5A-6C45272DC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2E3A2426-1824-F8BD-F79B-2355E40A75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8233B286-7772-9F5C-CC83-CA032AB71F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770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59EEEE07-5512-2407-3A3C-A3FAB8BF2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BE0FA698-D3D6-BE5B-DF03-46E9DC4594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E90A2E2C-5A7E-89BC-4818-0D9529E8E0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3566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E31381D5-515C-4BAD-2B97-429F9C5BA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B4ADEC0D-48C6-191C-C461-313DBCD504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1CD50457-3EA0-663C-42D1-2CE4938666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661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>
          <a:extLst>
            <a:ext uri="{FF2B5EF4-FFF2-40B4-BE49-F238E27FC236}">
              <a16:creationId xmlns:a16="http://schemas.microsoft.com/office/drawing/2014/main" id="{BFEEEB91-CC83-7D04-728A-D4D346332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20173fbd902_0_0:notes">
            <a:extLst>
              <a:ext uri="{FF2B5EF4-FFF2-40B4-BE49-F238E27FC236}">
                <a16:creationId xmlns:a16="http://schemas.microsoft.com/office/drawing/2014/main" id="{57C1425D-8D14-D342-56CD-BAFF795A7D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20173fbd902_0_0:notes">
            <a:extLst>
              <a:ext uri="{FF2B5EF4-FFF2-40B4-BE49-F238E27FC236}">
                <a16:creationId xmlns:a16="http://schemas.microsoft.com/office/drawing/2014/main" id="{7EB79205-E9CA-37F4-790C-060E8FEA7E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410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84067" y="1276788"/>
            <a:ext cx="4350000" cy="18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79625" y="3348926"/>
            <a:ext cx="4350000" cy="450000"/>
          </a:xfrm>
          <a:prstGeom prst="rect">
            <a:avLst/>
          </a:prstGeom>
          <a:solidFill>
            <a:schemeClr val="accent5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2928" y="3347336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919729" y="46613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3391622">
            <a:off x="5525527" y="33722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644555">
            <a:off x="7092631" y="4388929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7413790">
            <a:off x="8640067" y="1355868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5032681" y="2962100"/>
            <a:ext cx="19611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5032681" y="2575625"/>
            <a:ext cx="1961100" cy="5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1921306" y="2962100"/>
            <a:ext cx="21900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1921306" y="2575625"/>
            <a:ext cx="2190000" cy="5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/>
          <p:nvPr/>
        </p:nvSpPr>
        <p:spPr>
          <a:xfrm rot="-7022417" flipH="1">
            <a:off x="3057592" y="43230"/>
            <a:ext cx="352077" cy="4531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 flipH="1">
            <a:off x="6430498" y="45307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/>
          <p:nvPr/>
        </p:nvSpPr>
        <p:spPr>
          <a:xfrm rot="6645472" flipH="1">
            <a:off x="6170406" y="200959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5"/>
          <p:cNvSpPr/>
          <p:nvPr/>
        </p:nvSpPr>
        <p:spPr>
          <a:xfrm rot="-3391622" flipH="1">
            <a:off x="8774003" y="1921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5"/>
          <p:cNvSpPr/>
          <p:nvPr/>
        </p:nvSpPr>
        <p:spPr>
          <a:xfrm rot="4430405" flipH="1">
            <a:off x="8519492" y="2651080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/>
          <p:nvPr/>
        </p:nvSpPr>
        <p:spPr>
          <a:xfrm rot="-7413790" flipH="1">
            <a:off x="153421" y="3438205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5"/>
          <p:cNvSpPr/>
          <p:nvPr/>
        </p:nvSpPr>
        <p:spPr>
          <a:xfrm rot="-3391622" flipH="1">
            <a:off x="346615" y="329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 rot="-2542404" flipH="1">
            <a:off x="1557976" y="485117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 rot="-6724432" flipH="1">
            <a:off x="3953540" y="4594536"/>
            <a:ext cx="352086" cy="45318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 rot="9830623" flipH="1">
            <a:off x="380398" y="1877591"/>
            <a:ext cx="352080" cy="453178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/>
          <p:nvPr/>
        </p:nvSpPr>
        <p:spPr>
          <a:xfrm flipH="1">
            <a:off x="8520856" y="4433111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6"/>
          <p:cNvSpPr/>
          <p:nvPr/>
        </p:nvSpPr>
        <p:spPr>
          <a:xfrm flipH="1">
            <a:off x="4748660" y="47759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 flipH="1">
            <a:off x="6911417" y="30728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6"/>
          <p:cNvSpPr/>
          <p:nvPr/>
        </p:nvSpPr>
        <p:spPr>
          <a:xfrm rot="-3391622" flipH="1">
            <a:off x="1502177" y="18892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 rot="2576285" flipH="1">
            <a:off x="1944590" y="4565303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 rot="-7413790" flipH="1">
            <a:off x="116621" y="79428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rot="-3147102" flipH="1">
            <a:off x="258538" y="3027362"/>
            <a:ext cx="352091" cy="45319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rot="-294391" flipH="1">
            <a:off x="8680994" y="1933384"/>
            <a:ext cx="246683" cy="155427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rot="8223715">
            <a:off x="4244140" y="14978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>
            <a:spLocks noGrp="1"/>
          </p:cNvSpPr>
          <p:nvPr>
            <p:ph type="title"/>
          </p:nvPr>
        </p:nvSpPr>
        <p:spPr>
          <a:xfrm>
            <a:off x="1388100" y="1098900"/>
            <a:ext cx="6367800" cy="29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 txBox="1">
            <a:spLocks noGrp="1"/>
          </p:cNvSpPr>
          <p:nvPr>
            <p:ph type="title"/>
          </p:nvPr>
        </p:nvSpPr>
        <p:spPr>
          <a:xfrm>
            <a:off x="759000" y="449150"/>
            <a:ext cx="3885000" cy="12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720000" y="2353800"/>
            <a:ext cx="2336400" cy="50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2"/>
          </p:nvPr>
        </p:nvSpPr>
        <p:spPr>
          <a:xfrm>
            <a:off x="720000" y="2781250"/>
            <a:ext cx="2336400" cy="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3"/>
          </p:nvPr>
        </p:nvSpPr>
        <p:spPr>
          <a:xfrm>
            <a:off x="3403800" y="2781250"/>
            <a:ext cx="2336400" cy="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4"/>
          </p:nvPr>
        </p:nvSpPr>
        <p:spPr>
          <a:xfrm>
            <a:off x="6087600" y="2781250"/>
            <a:ext cx="2336400" cy="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5"/>
          </p:nvPr>
        </p:nvSpPr>
        <p:spPr>
          <a:xfrm>
            <a:off x="3403800" y="2353800"/>
            <a:ext cx="2336400" cy="50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ubTitle" idx="6"/>
          </p:nvPr>
        </p:nvSpPr>
        <p:spPr>
          <a:xfrm>
            <a:off x="6087600" y="2353800"/>
            <a:ext cx="2336400" cy="50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/>
          <p:nvPr/>
        </p:nvSpPr>
        <p:spPr>
          <a:xfrm rot="3200375">
            <a:off x="157631" y="2168511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7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7"/>
          <p:cNvSpPr/>
          <p:nvPr/>
        </p:nvSpPr>
        <p:spPr>
          <a:xfrm>
            <a:off x="5657454" y="365464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7"/>
          <p:cNvSpPr/>
          <p:nvPr/>
        </p:nvSpPr>
        <p:spPr>
          <a:xfrm rot="3391622">
            <a:off x="8663152" y="15470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7"/>
          <p:cNvSpPr/>
          <p:nvPr/>
        </p:nvSpPr>
        <p:spPr>
          <a:xfrm rot="-5644555">
            <a:off x="6109206" y="4573604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7"/>
          <p:cNvSpPr/>
          <p:nvPr/>
        </p:nvSpPr>
        <p:spPr>
          <a:xfrm rot="-3007948">
            <a:off x="2308158" y="-3793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7"/>
          <p:cNvSpPr/>
          <p:nvPr/>
        </p:nvSpPr>
        <p:spPr>
          <a:xfrm rot="3391622">
            <a:off x="210327" y="3996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8719475" y="3259377"/>
            <a:ext cx="352095" cy="2914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2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2"/>
          <p:cNvSpPr/>
          <p:nvPr/>
        </p:nvSpPr>
        <p:spPr>
          <a:xfrm rot="3200375">
            <a:off x="157631" y="2168511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2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2"/>
          <p:cNvSpPr/>
          <p:nvPr/>
        </p:nvSpPr>
        <p:spPr>
          <a:xfrm>
            <a:off x="5657454" y="365464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2"/>
          <p:cNvSpPr/>
          <p:nvPr/>
        </p:nvSpPr>
        <p:spPr>
          <a:xfrm rot="3391622">
            <a:off x="8663152" y="15470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"/>
          <p:cNvSpPr/>
          <p:nvPr/>
        </p:nvSpPr>
        <p:spPr>
          <a:xfrm rot="-5644555">
            <a:off x="6109206" y="4573604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2"/>
          <p:cNvSpPr/>
          <p:nvPr/>
        </p:nvSpPr>
        <p:spPr>
          <a:xfrm rot="-3007948">
            <a:off x="2308158" y="-3793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2"/>
          <p:cNvSpPr/>
          <p:nvPr/>
        </p:nvSpPr>
        <p:spPr>
          <a:xfrm rot="3391622">
            <a:off x="210327" y="3996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2"/>
          <p:cNvSpPr/>
          <p:nvPr/>
        </p:nvSpPr>
        <p:spPr>
          <a:xfrm>
            <a:off x="8719475" y="3259377"/>
            <a:ext cx="352095" cy="2914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22"/>
          <p:cNvGrpSpPr/>
          <p:nvPr/>
        </p:nvGrpSpPr>
        <p:grpSpPr>
          <a:xfrm flipH="1">
            <a:off x="180000" y="3672195"/>
            <a:ext cx="1400298" cy="1319728"/>
            <a:chOff x="5547025" y="1155975"/>
            <a:chExt cx="2881864" cy="2716048"/>
          </a:xfrm>
        </p:grpSpPr>
        <p:sp>
          <p:nvSpPr>
            <p:cNvPr id="259" name="Google Shape;259;p22"/>
            <p:cNvSpPr/>
            <p:nvPr/>
          </p:nvSpPr>
          <p:spPr>
            <a:xfrm>
              <a:off x="5547025" y="1155975"/>
              <a:ext cx="2881864" cy="2716048"/>
            </a:xfrm>
            <a:custGeom>
              <a:avLst/>
              <a:gdLst/>
              <a:ahLst/>
              <a:cxnLst/>
              <a:rect l="l" t="t" r="r" b="b"/>
              <a:pathLst>
                <a:path w="58970" h="55577" extrusionOk="0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6396291" y="1282939"/>
              <a:ext cx="1954751" cy="2252125"/>
            </a:xfrm>
            <a:custGeom>
              <a:avLst/>
              <a:gdLst/>
              <a:ahLst/>
              <a:cxnLst/>
              <a:rect l="l" t="t" r="r" b="b"/>
              <a:pathLst>
                <a:path w="39999" h="46084" extrusionOk="0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5618180" y="2603945"/>
              <a:ext cx="1155433" cy="1118243"/>
            </a:xfrm>
            <a:custGeom>
              <a:avLst/>
              <a:gdLst/>
              <a:ahLst/>
              <a:cxnLst/>
              <a:rect l="l" t="t" r="r" b="b"/>
              <a:pathLst>
                <a:path w="23643" h="22882" extrusionOk="0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7502712" y="1628939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>
              <a:off x="5696519" y="2520475"/>
              <a:ext cx="450386" cy="449897"/>
            </a:xfrm>
            <a:custGeom>
              <a:avLst/>
              <a:gdLst/>
              <a:ahLst/>
              <a:cxnLst/>
              <a:rect l="l" t="t" r="r" b="b"/>
              <a:pathLst>
                <a:path w="9216" h="9206" extrusionOk="0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7796373" y="2970813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6033919" y="2214793"/>
              <a:ext cx="294197" cy="598413"/>
            </a:xfrm>
            <a:custGeom>
              <a:avLst/>
              <a:gdLst/>
              <a:ahLst/>
              <a:cxnLst/>
              <a:rect l="l" t="t" r="r" b="b"/>
              <a:pathLst>
                <a:path w="6020" h="12245" extrusionOk="0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7165312" y="2142221"/>
              <a:ext cx="362420" cy="236042"/>
            </a:xfrm>
            <a:custGeom>
              <a:avLst/>
              <a:gdLst/>
              <a:ahLst/>
              <a:cxnLst/>
              <a:rect l="l" t="t" r="r" b="b"/>
              <a:pathLst>
                <a:path w="7416" h="4830" extrusionOk="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7164824" y="2214207"/>
              <a:ext cx="290337" cy="129652"/>
            </a:xfrm>
            <a:custGeom>
              <a:avLst/>
              <a:gdLst/>
              <a:ahLst/>
              <a:cxnLst/>
              <a:rect l="l" t="t" r="r" b="b"/>
              <a:pathLst>
                <a:path w="5941" h="2653" extrusionOk="0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6932202" y="1473679"/>
              <a:ext cx="690240" cy="798145"/>
            </a:xfrm>
            <a:custGeom>
              <a:avLst/>
              <a:gdLst/>
              <a:ahLst/>
              <a:cxnLst/>
              <a:rect l="l" t="t" r="r" b="b"/>
              <a:pathLst>
                <a:path w="14124" h="16332" extrusionOk="0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7293157" y="1505396"/>
              <a:ext cx="446525" cy="761834"/>
            </a:xfrm>
            <a:custGeom>
              <a:avLst/>
              <a:gdLst/>
              <a:ahLst/>
              <a:cxnLst/>
              <a:rect l="l" t="t" r="r" b="b"/>
              <a:pathLst>
                <a:path w="9137" h="15589" extrusionOk="0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6966313" y="1895672"/>
              <a:ext cx="75504" cy="31765"/>
            </a:xfrm>
            <a:custGeom>
              <a:avLst/>
              <a:gdLst/>
              <a:ahLst/>
              <a:cxnLst/>
              <a:rect l="l" t="t" r="r" b="b"/>
              <a:pathLst>
                <a:path w="1545" h="650" fill="none" extrusionOk="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7219607" y="1897920"/>
              <a:ext cx="69591" cy="58839"/>
            </a:xfrm>
            <a:custGeom>
              <a:avLst/>
              <a:gdLst/>
              <a:ahLst/>
              <a:cxnLst/>
              <a:rect l="l" t="t" r="r" b="b"/>
              <a:pathLst>
                <a:path w="1424" h="1204" extrusionOk="0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7054768" y="1864493"/>
              <a:ext cx="55810" cy="151839"/>
            </a:xfrm>
            <a:custGeom>
              <a:avLst/>
              <a:gdLst/>
              <a:ahLst/>
              <a:cxnLst/>
              <a:rect l="l" t="t" r="r" b="b"/>
              <a:pathLst>
                <a:path w="1142" h="3107" extrusionOk="0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7084090" y="2017749"/>
              <a:ext cx="89481" cy="53415"/>
            </a:xfrm>
            <a:custGeom>
              <a:avLst/>
              <a:gdLst/>
              <a:ahLst/>
              <a:cxnLst/>
              <a:rect l="l" t="t" r="r" b="b"/>
              <a:pathLst>
                <a:path w="1831" h="1093" extrusionOk="0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7204702" y="1785763"/>
              <a:ext cx="110495" cy="66561"/>
            </a:xfrm>
            <a:custGeom>
              <a:avLst/>
              <a:gdLst/>
              <a:ahLst/>
              <a:cxnLst/>
              <a:rect l="l" t="t" r="r" b="b"/>
              <a:pathLst>
                <a:path w="2261" h="1362" extrusionOk="0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6955268" y="1800571"/>
              <a:ext cx="118754" cy="65339"/>
            </a:xfrm>
            <a:custGeom>
              <a:avLst/>
              <a:gdLst/>
              <a:ahLst/>
              <a:cxnLst/>
              <a:rect l="l" t="t" r="r" b="b"/>
              <a:pathLst>
                <a:path w="2430" h="1337" extrusionOk="0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7435907" y="1927389"/>
              <a:ext cx="238437" cy="218693"/>
            </a:xfrm>
            <a:custGeom>
              <a:avLst/>
              <a:gdLst/>
              <a:ahLst/>
              <a:cxnLst/>
              <a:rect l="l" t="t" r="r" b="b"/>
              <a:pathLst>
                <a:path w="4879" h="4475" extrusionOk="0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7512779" y="1961011"/>
              <a:ext cx="99548" cy="144264"/>
            </a:xfrm>
            <a:custGeom>
              <a:avLst/>
              <a:gdLst/>
              <a:ahLst/>
              <a:cxnLst/>
              <a:rect l="l" t="t" r="r" b="b"/>
              <a:pathLst>
                <a:path w="2037" h="2952" extrusionOk="0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6899996" y="1438102"/>
              <a:ext cx="717167" cy="234723"/>
            </a:xfrm>
            <a:custGeom>
              <a:avLst/>
              <a:gdLst/>
              <a:ahLst/>
              <a:cxnLst/>
              <a:rect l="l" t="t" r="r" b="b"/>
              <a:pathLst>
                <a:path w="14675" h="4803" extrusionOk="0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6254519" y="2283553"/>
              <a:ext cx="1638025" cy="1513504"/>
            </a:xfrm>
            <a:custGeom>
              <a:avLst/>
              <a:gdLst/>
              <a:ahLst/>
              <a:cxnLst/>
              <a:rect l="l" t="t" r="r" b="b"/>
              <a:pathLst>
                <a:path w="33518" h="30970" extrusionOk="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5891658" y="2466181"/>
              <a:ext cx="1083839" cy="916117"/>
            </a:xfrm>
            <a:custGeom>
              <a:avLst/>
              <a:gdLst/>
              <a:ahLst/>
              <a:cxnLst/>
              <a:rect l="l" t="t" r="r" b="b"/>
              <a:pathLst>
                <a:path w="22178" h="18746" extrusionOk="0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6784174" y="2599889"/>
              <a:ext cx="72034" cy="254173"/>
            </a:xfrm>
            <a:custGeom>
              <a:avLst/>
              <a:gdLst/>
              <a:ahLst/>
              <a:cxnLst/>
              <a:rect l="l" t="t" r="r" b="b"/>
              <a:pathLst>
                <a:path w="1474" h="5201" extrusionOk="0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6028641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6095446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6215569" y="1349207"/>
              <a:ext cx="246598" cy="246598"/>
            </a:xfrm>
            <a:custGeom>
              <a:avLst/>
              <a:gdLst/>
              <a:ahLst/>
              <a:cxnLst/>
              <a:rect l="l" t="t" r="r" b="b"/>
              <a:pathLst>
                <a:path w="5046" h="5046" fill="none" extrusionOk="0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6613079" y="1341486"/>
              <a:ext cx="261992" cy="261552"/>
            </a:xfrm>
            <a:custGeom>
              <a:avLst/>
              <a:gdLst/>
              <a:ahLst/>
              <a:cxnLst/>
              <a:rect l="l" t="t" r="r" b="b"/>
              <a:pathLst>
                <a:path w="5361" h="5352" fill="none" extrusionOk="0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6821169" y="1897089"/>
              <a:ext cx="141821" cy="82737"/>
            </a:xfrm>
            <a:custGeom>
              <a:avLst/>
              <a:gdLst/>
              <a:ahLst/>
              <a:cxnLst/>
              <a:rect l="l" t="t" r="r" b="b"/>
              <a:pathLst>
                <a:path w="290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6908157" y="1847144"/>
              <a:ext cx="57276" cy="175443"/>
            </a:xfrm>
            <a:custGeom>
              <a:avLst/>
              <a:gdLst/>
              <a:ahLst/>
              <a:cxnLst/>
              <a:rect l="l" t="t" r="r" b="b"/>
              <a:pathLst>
                <a:path w="1172" h="3590" extrusionOk="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5986808" y="1694278"/>
              <a:ext cx="869006" cy="589177"/>
            </a:xfrm>
            <a:custGeom>
              <a:avLst/>
              <a:gdLst/>
              <a:ahLst/>
              <a:cxnLst/>
              <a:rect l="l" t="t" r="r" b="b"/>
              <a:pathLst>
                <a:path w="17782" h="12056" extrusionOk="0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5991108" y="1701023"/>
              <a:ext cx="256225" cy="582091"/>
            </a:xfrm>
            <a:custGeom>
              <a:avLst/>
              <a:gdLst/>
              <a:ahLst/>
              <a:cxnLst/>
              <a:rect l="l" t="t" r="r" b="b"/>
              <a:pathLst>
                <a:path w="5243" h="11911" extrusionOk="0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5864730" y="1715928"/>
              <a:ext cx="316287" cy="516703"/>
            </a:xfrm>
            <a:custGeom>
              <a:avLst/>
              <a:gdLst/>
              <a:ahLst/>
              <a:cxnLst/>
              <a:rect l="l" t="t" r="r" b="b"/>
              <a:pathLst>
                <a:path w="6472" h="10573" extrusionOk="0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6306419" y="1698139"/>
              <a:ext cx="91387" cy="574369"/>
            </a:xfrm>
            <a:custGeom>
              <a:avLst/>
              <a:gdLst/>
              <a:ahLst/>
              <a:cxnLst/>
              <a:rect l="l" t="t" r="r" b="b"/>
              <a:pathLst>
                <a:path w="1870" h="11753" extrusionOk="0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6389107" y="1697162"/>
              <a:ext cx="91827" cy="571046"/>
            </a:xfrm>
            <a:custGeom>
              <a:avLst/>
              <a:gdLst/>
              <a:ahLst/>
              <a:cxnLst/>
              <a:rect l="l" t="t" r="r" b="b"/>
              <a:pathLst>
                <a:path w="1879" h="11685" extrusionOk="0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6565480" y="1913949"/>
              <a:ext cx="206231" cy="90849"/>
            </a:xfrm>
            <a:custGeom>
              <a:avLst/>
              <a:gdLst/>
              <a:ahLst/>
              <a:cxnLst/>
              <a:rect l="l" t="t" r="r" b="b"/>
              <a:pathLst>
                <a:path w="4220" h="1859" extrusionOk="0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5651314" y="1715928"/>
              <a:ext cx="247087" cy="525353"/>
            </a:xfrm>
            <a:custGeom>
              <a:avLst/>
              <a:gdLst/>
              <a:ahLst/>
              <a:cxnLst/>
              <a:rect l="l" t="t" r="r" b="b"/>
              <a:pathLst>
                <a:path w="5056" h="10750" extrusionOk="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6263657" y="2170517"/>
              <a:ext cx="513819" cy="787833"/>
            </a:xfrm>
            <a:custGeom>
              <a:avLst/>
              <a:gdLst/>
              <a:ahLst/>
              <a:cxnLst/>
              <a:rect l="l" t="t" r="r" b="b"/>
              <a:pathLst>
                <a:path w="10514" h="16121" extrusionOk="0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6258379" y="2229112"/>
              <a:ext cx="211021" cy="426928"/>
            </a:xfrm>
            <a:custGeom>
              <a:avLst/>
              <a:gdLst/>
              <a:ahLst/>
              <a:cxnLst/>
              <a:rect l="l" t="t" r="r" b="b"/>
              <a:pathLst>
                <a:path w="4318" h="8736" extrusionOk="0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6439248" y="2253401"/>
              <a:ext cx="169530" cy="134490"/>
            </a:xfrm>
            <a:custGeom>
              <a:avLst/>
              <a:gdLst/>
              <a:ahLst/>
              <a:cxnLst/>
              <a:rect l="l" t="t" r="r" b="b"/>
              <a:pathLst>
                <a:path w="3469" h="2752" extrusionOk="0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6392430" y="2565191"/>
              <a:ext cx="1275165" cy="1094932"/>
            </a:xfrm>
            <a:custGeom>
              <a:avLst/>
              <a:gdLst/>
              <a:ahLst/>
              <a:cxnLst/>
              <a:rect l="l" t="t" r="r" b="b"/>
              <a:pathLst>
                <a:path w="26093" h="22405" extrusionOk="0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6398197" y="2540707"/>
              <a:ext cx="1032916" cy="1113601"/>
            </a:xfrm>
            <a:custGeom>
              <a:avLst/>
              <a:gdLst/>
              <a:ahLst/>
              <a:cxnLst/>
              <a:rect l="l" t="t" r="r" b="b"/>
              <a:pathLst>
                <a:path w="21136" h="22787" extrusionOk="0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7829116" y="2201745"/>
              <a:ext cx="384460" cy="573050"/>
            </a:xfrm>
            <a:custGeom>
              <a:avLst/>
              <a:gdLst/>
              <a:ahLst/>
              <a:cxnLst/>
              <a:rect l="l" t="t" r="r" b="b"/>
              <a:pathLst>
                <a:path w="7867" h="11726" extrusionOk="0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5715725" y="2878742"/>
              <a:ext cx="156237" cy="404057"/>
            </a:xfrm>
            <a:custGeom>
              <a:avLst/>
              <a:gdLst/>
              <a:ahLst/>
              <a:cxnLst/>
              <a:rect l="l" t="t" r="r" b="b"/>
              <a:pathLst>
                <a:path w="3197" h="8268" extrusionOk="0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7441136" y="3226550"/>
              <a:ext cx="485426" cy="173537"/>
            </a:xfrm>
            <a:custGeom>
              <a:avLst/>
              <a:gdLst/>
              <a:ahLst/>
              <a:cxnLst/>
              <a:rect l="l" t="t" r="r" b="b"/>
              <a:pathLst>
                <a:path w="9933" h="3551" extrusionOk="0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22"/>
          <p:cNvGrpSpPr/>
          <p:nvPr/>
        </p:nvGrpSpPr>
        <p:grpSpPr>
          <a:xfrm>
            <a:off x="766835" y="287350"/>
            <a:ext cx="959783" cy="901561"/>
            <a:chOff x="220838" y="-10150"/>
            <a:chExt cx="1417700" cy="1331700"/>
          </a:xfrm>
        </p:grpSpPr>
        <p:sp>
          <p:nvSpPr>
            <p:cNvPr id="304" name="Google Shape;304;p22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22"/>
          <p:cNvGrpSpPr/>
          <p:nvPr/>
        </p:nvGrpSpPr>
        <p:grpSpPr>
          <a:xfrm rot="1249007">
            <a:off x="7541814" y="292166"/>
            <a:ext cx="1312682" cy="771100"/>
            <a:chOff x="3285175" y="1554625"/>
            <a:chExt cx="1458275" cy="856625"/>
          </a:xfrm>
        </p:grpSpPr>
        <p:sp>
          <p:nvSpPr>
            <p:cNvPr id="351" name="Google Shape;351;p22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2"/>
          <p:cNvGrpSpPr/>
          <p:nvPr/>
        </p:nvGrpSpPr>
        <p:grpSpPr>
          <a:xfrm>
            <a:off x="7753800" y="3907776"/>
            <a:ext cx="1111320" cy="943527"/>
            <a:chOff x="8039217" y="153473"/>
            <a:chExt cx="898762" cy="763062"/>
          </a:xfrm>
        </p:grpSpPr>
        <p:sp>
          <p:nvSpPr>
            <p:cNvPr id="367" name="Google Shape;367;p22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3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3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3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3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3"/>
          <p:cNvSpPr/>
          <p:nvPr/>
        </p:nvSpPr>
        <p:spPr>
          <a:xfrm rot="-4430405">
            <a:off x="5945276" y="45736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3"/>
          <p:cNvSpPr/>
          <p:nvPr/>
        </p:nvSpPr>
        <p:spPr>
          <a:xfrm rot="7413790">
            <a:off x="8790817" y="201723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3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3"/>
          <p:cNvSpPr/>
          <p:nvPr/>
        </p:nvSpPr>
        <p:spPr>
          <a:xfrm rot="2542404">
            <a:off x="8595688" y="34065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9" name="Google Shape;389;p23"/>
          <p:cNvGrpSpPr/>
          <p:nvPr/>
        </p:nvGrpSpPr>
        <p:grpSpPr>
          <a:xfrm rot="-271076">
            <a:off x="7085188" y="188411"/>
            <a:ext cx="1578524" cy="1846898"/>
            <a:chOff x="1216125" y="955275"/>
            <a:chExt cx="2763158" cy="3232940"/>
          </a:xfrm>
        </p:grpSpPr>
        <p:sp>
          <p:nvSpPr>
            <p:cNvPr id="390" name="Google Shape;390;p23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283424" y="3959014"/>
            <a:ext cx="1578583" cy="927297"/>
            <a:chOff x="3285175" y="1554625"/>
            <a:chExt cx="1458275" cy="856625"/>
          </a:xfrm>
        </p:grpSpPr>
        <p:sp>
          <p:nvSpPr>
            <p:cNvPr id="454" name="Google Shape;454;p23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469;p23"/>
          <p:cNvGrpSpPr/>
          <p:nvPr/>
        </p:nvGrpSpPr>
        <p:grpSpPr>
          <a:xfrm rot="-610932">
            <a:off x="690439" y="333461"/>
            <a:ext cx="1029443" cy="816844"/>
            <a:chOff x="1291550" y="1421925"/>
            <a:chExt cx="1399875" cy="1110775"/>
          </a:xfrm>
        </p:grpSpPr>
        <p:sp>
          <p:nvSpPr>
            <p:cNvPr id="470" name="Google Shape;470;p23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23"/>
          <p:cNvGrpSpPr/>
          <p:nvPr/>
        </p:nvGrpSpPr>
        <p:grpSpPr>
          <a:xfrm rot="213527">
            <a:off x="7856348" y="4065234"/>
            <a:ext cx="933838" cy="792842"/>
            <a:chOff x="3502275" y="3218775"/>
            <a:chExt cx="1175775" cy="998250"/>
          </a:xfrm>
        </p:grpSpPr>
        <p:sp>
          <p:nvSpPr>
            <p:cNvPr id="489" name="Google Shape;489;p23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"/>
              <a:buChar char="○"/>
              <a:defRPr sz="12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6" r:id="rId5"/>
    <p:sldLayoutId id="2147483658" r:id="rId6"/>
    <p:sldLayoutId id="2147483663" r:id="rId7"/>
    <p:sldLayoutId id="2147483668" r:id="rId8"/>
    <p:sldLayoutId id="214748366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p27"/>
          <p:cNvGrpSpPr/>
          <p:nvPr/>
        </p:nvGrpSpPr>
        <p:grpSpPr>
          <a:xfrm>
            <a:off x="143902" y="3787300"/>
            <a:ext cx="5007948" cy="1356325"/>
            <a:chOff x="143902" y="3787300"/>
            <a:chExt cx="5007948" cy="1356325"/>
          </a:xfrm>
        </p:grpSpPr>
        <p:sp>
          <p:nvSpPr>
            <p:cNvPr id="512" name="Google Shape;512;p27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3" name="Google Shape;513;p27"/>
            <p:cNvGrpSpPr/>
            <p:nvPr/>
          </p:nvGrpSpPr>
          <p:grpSpPr>
            <a:xfrm>
              <a:off x="143902" y="3787300"/>
              <a:ext cx="5007948" cy="1296765"/>
              <a:chOff x="143902" y="3787300"/>
              <a:chExt cx="5007948" cy="1296765"/>
            </a:xfrm>
          </p:grpSpPr>
          <p:sp>
            <p:nvSpPr>
              <p:cNvPr id="514" name="Google Shape;514;p27"/>
              <p:cNvSpPr/>
              <p:nvPr/>
            </p:nvSpPr>
            <p:spPr>
              <a:xfrm>
                <a:off x="492250" y="3787300"/>
                <a:ext cx="4659600" cy="952225"/>
              </a:xfrm>
              <a:custGeom>
                <a:avLst/>
                <a:gdLst/>
                <a:ahLst/>
                <a:cxnLst/>
                <a:rect l="l" t="t" r="r" b="b"/>
                <a:pathLst>
                  <a:path w="186384" h="38089" extrusionOk="0">
                    <a:moveTo>
                      <a:pt x="0" y="29035"/>
                    </a:moveTo>
                    <a:lnTo>
                      <a:pt x="10927" y="0"/>
                    </a:lnTo>
                    <a:lnTo>
                      <a:pt x="186384" y="1873"/>
                    </a:lnTo>
                    <a:lnTo>
                      <a:pt x="2498" y="38089"/>
                    </a:lnTo>
                    <a:close/>
                  </a:path>
                </a:pathLst>
              </a:custGeom>
              <a:solidFill>
                <a:srgbClr val="9E855C">
                  <a:alpha val="1488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15" name="Google Shape;515;p27"/>
              <p:cNvGrpSpPr/>
              <p:nvPr/>
            </p:nvGrpSpPr>
            <p:grpSpPr>
              <a:xfrm rot="-3088787">
                <a:off x="247795" y="4300754"/>
                <a:ext cx="725754" cy="615483"/>
                <a:chOff x="5417612" y="4008755"/>
                <a:chExt cx="725743" cy="615474"/>
              </a:xfrm>
            </p:grpSpPr>
            <p:sp>
              <p:nvSpPr>
                <p:cNvPr id="516" name="Google Shape;516;p27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7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7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2950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7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2950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20" name="Google Shape;520;p27"/>
          <p:cNvSpPr txBox="1">
            <a:spLocks noGrp="1"/>
          </p:cNvSpPr>
          <p:nvPr>
            <p:ph type="ctrTitle"/>
          </p:nvPr>
        </p:nvSpPr>
        <p:spPr>
          <a:xfrm>
            <a:off x="784067" y="1276788"/>
            <a:ext cx="4350000" cy="18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Movie Catalog</a:t>
            </a:r>
            <a:endParaRPr sz="3600" b="1" dirty="0">
              <a:solidFill>
                <a:schemeClr val="lt1"/>
              </a:solidFill>
            </a:endParaRPr>
          </a:p>
        </p:txBody>
      </p:sp>
      <p:sp>
        <p:nvSpPr>
          <p:cNvPr id="521" name="Google Shape;521;p27"/>
          <p:cNvSpPr txBox="1">
            <a:spLocks noGrp="1"/>
          </p:cNvSpPr>
          <p:nvPr>
            <p:ph type="subTitle" idx="1"/>
          </p:nvPr>
        </p:nvSpPr>
        <p:spPr>
          <a:xfrm>
            <a:off x="779625" y="3173088"/>
            <a:ext cx="4350000" cy="625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Курсов проект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Изготвили: Асен Царев, Матео Иванов</a:t>
            </a:r>
          </a:p>
        </p:txBody>
      </p:sp>
      <p:grpSp>
        <p:nvGrpSpPr>
          <p:cNvPr id="522" name="Google Shape;522;p27"/>
          <p:cNvGrpSpPr/>
          <p:nvPr/>
        </p:nvGrpSpPr>
        <p:grpSpPr>
          <a:xfrm>
            <a:off x="5454236" y="1140063"/>
            <a:ext cx="3090223" cy="2912418"/>
            <a:chOff x="5547025" y="1155975"/>
            <a:chExt cx="2881864" cy="2716048"/>
          </a:xfrm>
        </p:grpSpPr>
        <p:sp>
          <p:nvSpPr>
            <p:cNvPr id="523" name="Google Shape;523;p27"/>
            <p:cNvSpPr/>
            <p:nvPr/>
          </p:nvSpPr>
          <p:spPr>
            <a:xfrm>
              <a:off x="5547025" y="1155975"/>
              <a:ext cx="2881864" cy="2716048"/>
            </a:xfrm>
            <a:custGeom>
              <a:avLst/>
              <a:gdLst/>
              <a:ahLst/>
              <a:cxnLst/>
              <a:rect l="l" t="t" r="r" b="b"/>
              <a:pathLst>
                <a:path w="58970" h="55577" extrusionOk="0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6396291" y="1282939"/>
              <a:ext cx="1954751" cy="2252125"/>
            </a:xfrm>
            <a:custGeom>
              <a:avLst/>
              <a:gdLst/>
              <a:ahLst/>
              <a:cxnLst/>
              <a:rect l="l" t="t" r="r" b="b"/>
              <a:pathLst>
                <a:path w="39999" h="46084" extrusionOk="0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5618180" y="2603945"/>
              <a:ext cx="1155433" cy="1118243"/>
            </a:xfrm>
            <a:custGeom>
              <a:avLst/>
              <a:gdLst/>
              <a:ahLst/>
              <a:cxnLst/>
              <a:rect l="l" t="t" r="r" b="b"/>
              <a:pathLst>
                <a:path w="23643" h="22882" extrusionOk="0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7502712" y="1628939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5696519" y="2520475"/>
              <a:ext cx="450386" cy="449897"/>
            </a:xfrm>
            <a:custGeom>
              <a:avLst/>
              <a:gdLst/>
              <a:ahLst/>
              <a:cxnLst/>
              <a:rect l="l" t="t" r="r" b="b"/>
              <a:pathLst>
                <a:path w="9216" h="9206" extrusionOk="0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7796373" y="2970813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6033919" y="2214793"/>
              <a:ext cx="294197" cy="598413"/>
            </a:xfrm>
            <a:custGeom>
              <a:avLst/>
              <a:gdLst/>
              <a:ahLst/>
              <a:cxnLst/>
              <a:rect l="l" t="t" r="r" b="b"/>
              <a:pathLst>
                <a:path w="6020" h="12245" extrusionOk="0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7165312" y="2142221"/>
              <a:ext cx="362420" cy="236042"/>
            </a:xfrm>
            <a:custGeom>
              <a:avLst/>
              <a:gdLst/>
              <a:ahLst/>
              <a:cxnLst/>
              <a:rect l="l" t="t" r="r" b="b"/>
              <a:pathLst>
                <a:path w="7416" h="4830" extrusionOk="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7164824" y="2214207"/>
              <a:ext cx="290337" cy="129652"/>
            </a:xfrm>
            <a:custGeom>
              <a:avLst/>
              <a:gdLst/>
              <a:ahLst/>
              <a:cxnLst/>
              <a:rect l="l" t="t" r="r" b="b"/>
              <a:pathLst>
                <a:path w="5941" h="2653" extrusionOk="0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6932202" y="1473679"/>
              <a:ext cx="690240" cy="798145"/>
            </a:xfrm>
            <a:custGeom>
              <a:avLst/>
              <a:gdLst/>
              <a:ahLst/>
              <a:cxnLst/>
              <a:rect l="l" t="t" r="r" b="b"/>
              <a:pathLst>
                <a:path w="14124" h="16332" extrusionOk="0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7293157" y="1505396"/>
              <a:ext cx="446525" cy="761834"/>
            </a:xfrm>
            <a:custGeom>
              <a:avLst/>
              <a:gdLst/>
              <a:ahLst/>
              <a:cxnLst/>
              <a:rect l="l" t="t" r="r" b="b"/>
              <a:pathLst>
                <a:path w="9137" h="15589" extrusionOk="0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6966313" y="1895672"/>
              <a:ext cx="75504" cy="31765"/>
            </a:xfrm>
            <a:custGeom>
              <a:avLst/>
              <a:gdLst/>
              <a:ahLst/>
              <a:cxnLst/>
              <a:rect l="l" t="t" r="r" b="b"/>
              <a:pathLst>
                <a:path w="1545" h="650" fill="none" extrusionOk="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7219607" y="1897920"/>
              <a:ext cx="69591" cy="58839"/>
            </a:xfrm>
            <a:custGeom>
              <a:avLst/>
              <a:gdLst/>
              <a:ahLst/>
              <a:cxnLst/>
              <a:rect l="l" t="t" r="r" b="b"/>
              <a:pathLst>
                <a:path w="1424" h="1204" extrusionOk="0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7054768" y="1864493"/>
              <a:ext cx="55810" cy="151839"/>
            </a:xfrm>
            <a:custGeom>
              <a:avLst/>
              <a:gdLst/>
              <a:ahLst/>
              <a:cxnLst/>
              <a:rect l="l" t="t" r="r" b="b"/>
              <a:pathLst>
                <a:path w="1142" h="3107" extrusionOk="0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7084090" y="2017749"/>
              <a:ext cx="89481" cy="53415"/>
            </a:xfrm>
            <a:custGeom>
              <a:avLst/>
              <a:gdLst/>
              <a:ahLst/>
              <a:cxnLst/>
              <a:rect l="l" t="t" r="r" b="b"/>
              <a:pathLst>
                <a:path w="1831" h="1093" extrusionOk="0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7204702" y="1785763"/>
              <a:ext cx="110495" cy="66561"/>
            </a:xfrm>
            <a:custGeom>
              <a:avLst/>
              <a:gdLst/>
              <a:ahLst/>
              <a:cxnLst/>
              <a:rect l="l" t="t" r="r" b="b"/>
              <a:pathLst>
                <a:path w="2261" h="1362" extrusionOk="0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6955268" y="1800571"/>
              <a:ext cx="118754" cy="65339"/>
            </a:xfrm>
            <a:custGeom>
              <a:avLst/>
              <a:gdLst/>
              <a:ahLst/>
              <a:cxnLst/>
              <a:rect l="l" t="t" r="r" b="b"/>
              <a:pathLst>
                <a:path w="2430" h="1337" extrusionOk="0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7435907" y="1927389"/>
              <a:ext cx="238437" cy="218693"/>
            </a:xfrm>
            <a:custGeom>
              <a:avLst/>
              <a:gdLst/>
              <a:ahLst/>
              <a:cxnLst/>
              <a:rect l="l" t="t" r="r" b="b"/>
              <a:pathLst>
                <a:path w="4879" h="4475" extrusionOk="0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7512779" y="1961011"/>
              <a:ext cx="99548" cy="144264"/>
            </a:xfrm>
            <a:custGeom>
              <a:avLst/>
              <a:gdLst/>
              <a:ahLst/>
              <a:cxnLst/>
              <a:rect l="l" t="t" r="r" b="b"/>
              <a:pathLst>
                <a:path w="2037" h="2952" extrusionOk="0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6899996" y="1438102"/>
              <a:ext cx="717167" cy="234723"/>
            </a:xfrm>
            <a:custGeom>
              <a:avLst/>
              <a:gdLst/>
              <a:ahLst/>
              <a:cxnLst/>
              <a:rect l="l" t="t" r="r" b="b"/>
              <a:pathLst>
                <a:path w="14675" h="4803" extrusionOk="0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254519" y="2283553"/>
              <a:ext cx="1638025" cy="1513504"/>
            </a:xfrm>
            <a:custGeom>
              <a:avLst/>
              <a:gdLst/>
              <a:ahLst/>
              <a:cxnLst/>
              <a:rect l="l" t="t" r="r" b="b"/>
              <a:pathLst>
                <a:path w="33518" h="30970" extrusionOk="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5891658" y="2466181"/>
              <a:ext cx="1083839" cy="916117"/>
            </a:xfrm>
            <a:custGeom>
              <a:avLst/>
              <a:gdLst/>
              <a:ahLst/>
              <a:cxnLst/>
              <a:rect l="l" t="t" r="r" b="b"/>
              <a:pathLst>
                <a:path w="22178" h="18746" extrusionOk="0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6784174" y="2599889"/>
              <a:ext cx="72034" cy="254173"/>
            </a:xfrm>
            <a:custGeom>
              <a:avLst/>
              <a:gdLst/>
              <a:ahLst/>
              <a:cxnLst/>
              <a:rect l="l" t="t" r="r" b="b"/>
              <a:pathLst>
                <a:path w="1474" h="5201" extrusionOk="0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6028641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6095446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6215569" y="1349207"/>
              <a:ext cx="246598" cy="246598"/>
            </a:xfrm>
            <a:custGeom>
              <a:avLst/>
              <a:gdLst/>
              <a:ahLst/>
              <a:cxnLst/>
              <a:rect l="l" t="t" r="r" b="b"/>
              <a:pathLst>
                <a:path w="5046" h="5046" fill="none" extrusionOk="0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6613079" y="1341486"/>
              <a:ext cx="261992" cy="261552"/>
            </a:xfrm>
            <a:custGeom>
              <a:avLst/>
              <a:gdLst/>
              <a:ahLst/>
              <a:cxnLst/>
              <a:rect l="l" t="t" r="r" b="b"/>
              <a:pathLst>
                <a:path w="5361" h="5352" fill="none" extrusionOk="0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6821169" y="1897089"/>
              <a:ext cx="141821" cy="82737"/>
            </a:xfrm>
            <a:custGeom>
              <a:avLst/>
              <a:gdLst/>
              <a:ahLst/>
              <a:cxnLst/>
              <a:rect l="l" t="t" r="r" b="b"/>
              <a:pathLst>
                <a:path w="290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6908157" y="1847144"/>
              <a:ext cx="57276" cy="175443"/>
            </a:xfrm>
            <a:custGeom>
              <a:avLst/>
              <a:gdLst/>
              <a:ahLst/>
              <a:cxnLst/>
              <a:rect l="l" t="t" r="r" b="b"/>
              <a:pathLst>
                <a:path w="1172" h="3590" extrusionOk="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5986808" y="1694278"/>
              <a:ext cx="869006" cy="589177"/>
            </a:xfrm>
            <a:custGeom>
              <a:avLst/>
              <a:gdLst/>
              <a:ahLst/>
              <a:cxnLst/>
              <a:rect l="l" t="t" r="r" b="b"/>
              <a:pathLst>
                <a:path w="17782" h="12056" extrusionOk="0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5991108" y="1701023"/>
              <a:ext cx="256225" cy="582091"/>
            </a:xfrm>
            <a:custGeom>
              <a:avLst/>
              <a:gdLst/>
              <a:ahLst/>
              <a:cxnLst/>
              <a:rect l="l" t="t" r="r" b="b"/>
              <a:pathLst>
                <a:path w="5243" h="11911" extrusionOk="0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5864730" y="1715928"/>
              <a:ext cx="316287" cy="516703"/>
            </a:xfrm>
            <a:custGeom>
              <a:avLst/>
              <a:gdLst/>
              <a:ahLst/>
              <a:cxnLst/>
              <a:rect l="l" t="t" r="r" b="b"/>
              <a:pathLst>
                <a:path w="6472" h="10573" extrusionOk="0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6306419" y="1698139"/>
              <a:ext cx="91387" cy="574369"/>
            </a:xfrm>
            <a:custGeom>
              <a:avLst/>
              <a:gdLst/>
              <a:ahLst/>
              <a:cxnLst/>
              <a:rect l="l" t="t" r="r" b="b"/>
              <a:pathLst>
                <a:path w="1870" h="11753" extrusionOk="0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6389107" y="1697162"/>
              <a:ext cx="91827" cy="571046"/>
            </a:xfrm>
            <a:custGeom>
              <a:avLst/>
              <a:gdLst/>
              <a:ahLst/>
              <a:cxnLst/>
              <a:rect l="l" t="t" r="r" b="b"/>
              <a:pathLst>
                <a:path w="1879" h="11685" extrusionOk="0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6565480" y="1913949"/>
              <a:ext cx="206231" cy="90849"/>
            </a:xfrm>
            <a:custGeom>
              <a:avLst/>
              <a:gdLst/>
              <a:ahLst/>
              <a:cxnLst/>
              <a:rect l="l" t="t" r="r" b="b"/>
              <a:pathLst>
                <a:path w="4220" h="1859" extrusionOk="0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5651314" y="1715928"/>
              <a:ext cx="247087" cy="525353"/>
            </a:xfrm>
            <a:custGeom>
              <a:avLst/>
              <a:gdLst/>
              <a:ahLst/>
              <a:cxnLst/>
              <a:rect l="l" t="t" r="r" b="b"/>
              <a:pathLst>
                <a:path w="5056" h="10750" extrusionOk="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6263657" y="2170517"/>
              <a:ext cx="513819" cy="787833"/>
            </a:xfrm>
            <a:custGeom>
              <a:avLst/>
              <a:gdLst/>
              <a:ahLst/>
              <a:cxnLst/>
              <a:rect l="l" t="t" r="r" b="b"/>
              <a:pathLst>
                <a:path w="10514" h="16121" extrusionOk="0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6258379" y="2229112"/>
              <a:ext cx="211021" cy="426928"/>
            </a:xfrm>
            <a:custGeom>
              <a:avLst/>
              <a:gdLst/>
              <a:ahLst/>
              <a:cxnLst/>
              <a:rect l="l" t="t" r="r" b="b"/>
              <a:pathLst>
                <a:path w="4318" h="8736" extrusionOk="0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6439248" y="2253401"/>
              <a:ext cx="169530" cy="134490"/>
            </a:xfrm>
            <a:custGeom>
              <a:avLst/>
              <a:gdLst/>
              <a:ahLst/>
              <a:cxnLst/>
              <a:rect l="l" t="t" r="r" b="b"/>
              <a:pathLst>
                <a:path w="3469" h="2752" extrusionOk="0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6392430" y="2565191"/>
              <a:ext cx="1275165" cy="1094932"/>
            </a:xfrm>
            <a:custGeom>
              <a:avLst/>
              <a:gdLst/>
              <a:ahLst/>
              <a:cxnLst/>
              <a:rect l="l" t="t" r="r" b="b"/>
              <a:pathLst>
                <a:path w="26093" h="22405" extrusionOk="0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6398197" y="2540707"/>
              <a:ext cx="1032916" cy="1113601"/>
            </a:xfrm>
            <a:custGeom>
              <a:avLst/>
              <a:gdLst/>
              <a:ahLst/>
              <a:cxnLst/>
              <a:rect l="l" t="t" r="r" b="b"/>
              <a:pathLst>
                <a:path w="21136" h="22787" extrusionOk="0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7829116" y="2201745"/>
              <a:ext cx="384460" cy="573050"/>
            </a:xfrm>
            <a:custGeom>
              <a:avLst/>
              <a:gdLst/>
              <a:ahLst/>
              <a:cxnLst/>
              <a:rect l="l" t="t" r="r" b="b"/>
              <a:pathLst>
                <a:path w="7867" h="11726" extrusionOk="0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5715725" y="2878742"/>
              <a:ext cx="156237" cy="404057"/>
            </a:xfrm>
            <a:custGeom>
              <a:avLst/>
              <a:gdLst/>
              <a:ahLst/>
              <a:cxnLst/>
              <a:rect l="l" t="t" r="r" b="b"/>
              <a:pathLst>
                <a:path w="3197" h="8268" extrusionOk="0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7441136" y="3226550"/>
              <a:ext cx="485426" cy="173537"/>
            </a:xfrm>
            <a:custGeom>
              <a:avLst/>
              <a:gdLst/>
              <a:ahLst/>
              <a:cxnLst/>
              <a:rect l="l" t="t" r="r" b="b"/>
              <a:pathLst>
                <a:path w="9933" h="3551" extrusionOk="0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27"/>
          <p:cNvSpPr/>
          <p:nvPr/>
        </p:nvSpPr>
        <p:spPr>
          <a:xfrm>
            <a:off x="1240325" y="30100"/>
            <a:ext cx="177775" cy="115325"/>
          </a:xfrm>
          <a:custGeom>
            <a:avLst/>
            <a:gdLst/>
            <a:ahLst/>
            <a:cxnLst/>
            <a:rect l="l" t="t" r="r" b="b"/>
            <a:pathLst>
              <a:path w="7111" h="4613" extrusionOk="0">
                <a:moveTo>
                  <a:pt x="3531" y="0"/>
                </a:moveTo>
                <a:lnTo>
                  <a:pt x="0" y="1190"/>
                </a:lnTo>
                <a:lnTo>
                  <a:pt x="3580" y="4613"/>
                </a:lnTo>
                <a:lnTo>
                  <a:pt x="7111" y="3413"/>
                </a:lnTo>
                <a:lnTo>
                  <a:pt x="353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27"/>
          <p:cNvGrpSpPr/>
          <p:nvPr/>
        </p:nvGrpSpPr>
        <p:grpSpPr>
          <a:xfrm>
            <a:off x="342206" y="178687"/>
            <a:ext cx="1075893" cy="1010627"/>
            <a:chOff x="220838" y="-10150"/>
            <a:chExt cx="1417700" cy="1331700"/>
          </a:xfrm>
        </p:grpSpPr>
        <p:sp>
          <p:nvSpPr>
            <p:cNvPr id="569" name="Google Shape;569;p27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7"/>
          <p:cNvGrpSpPr/>
          <p:nvPr/>
        </p:nvGrpSpPr>
        <p:grpSpPr>
          <a:xfrm>
            <a:off x="3197114" y="153467"/>
            <a:ext cx="1299031" cy="763082"/>
            <a:chOff x="3285175" y="1554625"/>
            <a:chExt cx="1458275" cy="856625"/>
          </a:xfrm>
        </p:grpSpPr>
        <p:sp>
          <p:nvSpPr>
            <p:cNvPr id="616" name="Google Shape;616;p27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27"/>
          <p:cNvGrpSpPr/>
          <p:nvPr/>
        </p:nvGrpSpPr>
        <p:grpSpPr>
          <a:xfrm>
            <a:off x="8031392" y="269211"/>
            <a:ext cx="898762" cy="763062"/>
            <a:chOff x="8039217" y="153473"/>
            <a:chExt cx="898762" cy="763062"/>
          </a:xfrm>
        </p:grpSpPr>
        <p:sp>
          <p:nvSpPr>
            <p:cNvPr id="632" name="Google Shape;632;p27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27"/>
          <p:cNvGrpSpPr/>
          <p:nvPr/>
        </p:nvGrpSpPr>
        <p:grpSpPr>
          <a:xfrm rot="657575">
            <a:off x="4953944" y="4227780"/>
            <a:ext cx="773062" cy="656341"/>
            <a:chOff x="3502275" y="3218775"/>
            <a:chExt cx="1175775" cy="998250"/>
          </a:xfrm>
        </p:grpSpPr>
        <p:sp>
          <p:nvSpPr>
            <p:cNvPr id="646" name="Google Shape;646;p27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6C1361A5-E0E0-2B0C-CBBA-EE479170C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022B7F25-3C2D-CFE9-1F8C-CB72CC78F8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Edit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B0EF1A4E-197D-7E9E-1200-E49C196498FA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48D89A71-CC95-93C9-796B-3CCC04670514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463A7DA7-D7D9-5FB4-4D18-A0F678795E3B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590E9EE2-72B2-8A96-D548-C8338F7C5B48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CA28DB98-DF9E-0C95-7216-B2E8F3678A69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AFD0C809-72F5-F98D-2A32-281F09861463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13DCF38F-6CEE-B6BD-318E-93F5C6FD6877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C7A95C72-FAF8-3ACD-4396-DC6A2C0FA434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C0F8CC1B-BF41-ADC9-345C-F88D8F80BA71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5CBAA2B7-2D32-FBF2-9AD9-F765A1CFD5D5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1C82B2B8-C669-826D-1CB9-DB1742A00399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17AD7FDC-BCF1-1CC2-A38A-9160E6AF1278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D02302F8-7588-7D2C-FADF-2F770CB13675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6BA2A6EE-12F3-EF57-CCF1-20D56F1D3D21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B471F08A-ECA7-D6CF-3EA8-361DF963B7CD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F1385AFC-E6B6-B63C-6867-F670E98CBDDC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B22B09BE-D6C4-9A8B-2FF9-37C0ADFD5ADB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51B73653-EE41-292E-68EB-763A3F06D763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E1F61A50-F6E3-B690-6B23-0F00F62CADC2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C6F65540-0E94-309D-C4CF-E756976A4FD3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1B221A2A-05F8-7595-2B49-5747F50F494E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DEC43220-6A88-5828-D9B2-89C16EC1DA74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6FD3E2D4-9145-98CF-E1FF-32A7597E9ACA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AC4DC704-4F0C-FD7F-F855-2938413F1791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388714C8-A94E-3F77-6C50-7121935F750D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8C7AA886-C5A5-DDDC-AAC3-7A676726FACA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C7E1B286-8CD4-A6E6-2EF2-F1FF04413E66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A0FA6BB1-169A-D347-D949-3D78D0B47BEB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3DEBFE9E-F8E6-B363-BAE1-899E73538281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24E3CCFC-875D-F427-90E7-CBD31C4A176B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0DE7F7B2-BA8D-2811-DD69-A79FCEFD8E06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E818EF7D-0712-ED5B-B184-47955657649E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1ADBE6D7-2E86-6711-7035-70A620757857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95D4B582-8F18-4783-3979-7FF4557F6670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EFB6C895-11F1-34E3-7F12-A2D2DEDB31CF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91E75DF4-A5CE-3091-F298-DDEE3578FB91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A59B9399-F064-07E5-5473-2D592EF30C46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AE5E48E9-8AF4-A115-53AA-5E7ECC905D25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C2B22F0E-A391-A67B-B641-9D6AD2DBD632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AACE8C4A-2E59-6C1A-6DE8-32F48E456447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D55AE285-74BE-B8E7-B6DB-F0FAFFE7689F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0A75E163-B530-9F7B-9E54-7483C212EDF0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1AC0CF0E-2C9D-8A1B-528D-3FAD3CCD3B0C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128EA5EF-1AE4-3A9F-E587-F31AC0D3588C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B826C01F-0D29-1304-E4B7-F66AE7F70470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AAD9C5E9-1389-7E9A-E0A6-9DB9F1AE7905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D4979A9D-25D8-B9E6-2F0B-F5D8C182D0F4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98F63498-0FCA-6705-23FB-7D1A3536B950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8CF4D7EF-AEA4-517B-91CB-13B0680E2D2E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FD066430-A8E0-6EAA-339F-F13BFAC3F6C3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E5BFF95A-9C70-1E48-D2D9-D7A18BC745C6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DD4A78E9-7F9F-D557-E9CC-0830C2011DD7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371ED248-90FE-8BC9-EC26-8A61E6F6C296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BBC904FC-275B-3531-13A5-CD7CC51D7CEB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BD133EC9-A3F7-ECDF-70C8-D8E0843A1ADC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6223D58F-67C6-6E41-6E42-0B47B58D982A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1D0D7A26-F619-0852-8D79-540C5DE34747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EFE945A7-EAAD-6562-7D0E-55041090F764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385CD8A2-3C8D-02A5-78D9-D0B79C496286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BD1627C1-86AF-F109-784B-411E881F10CF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2192EF89-3530-8300-E8D0-6F0C82D64C10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F6FA6119-6F29-DE00-4B53-25E981C73BE1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8DA0608D-A965-23AD-C5E1-D7E16EFC78A5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FA664BAC-9A22-E4A3-78F6-F7CC18FA8903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8280EAD7-003B-9418-8648-3249BD64F3F2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83DB8B14-2286-0B05-88A4-FB6E6C374E1A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3A6D1B54-7A9E-577D-F592-6A4BB3718D56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BF0DA474-9CE2-F0B2-484A-A763932F0A8B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980F1AD5-8F7B-E319-0507-2D4865D674D8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1ED52F8B-53C1-1F04-BC48-56A460C7AD64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A4188799-048D-078E-AEC3-81F2AB0D992C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89FC22D2-D8C5-9290-CFEC-2BFEFBA0C243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1A7869E2-279E-6CA8-C48C-BB6F3FA17CCF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26F007F9-1641-94D5-372E-BC98EFD5EDA7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088153C2-6945-CFDD-F451-0C105147E82E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FA2F2F8C-B9BD-9887-AE89-963E87F6995E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26B7A54A-A012-8EFB-A767-408FBF060F0A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CE2692C2-C426-C36A-F036-8291720429C9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E3147200-ABA4-82BC-ABCE-48329996AEF5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BB2421FA-C9C8-17D0-E83F-34E75E66AD5B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64D3D1DD-A420-A9FC-FAD2-6628FED3C856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13C80B88-9E1E-B84A-65FA-9603B053D76F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6850275-939F-DFAF-4010-D6885DDB2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220" y="1300910"/>
            <a:ext cx="2533559" cy="33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79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3890FB82-1273-31A4-712C-280A3EBB1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DDCD9B1F-657A-7423-F00B-E8D63D6348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Create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75CEF519-7C29-DCD2-F29A-B7705DE4DE7D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14962800-440A-14C7-9746-CE4B3B79156F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D1DEE0F4-A031-6149-0307-C9D2E27E9820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8A2F5DBC-92EA-50A0-55C0-71DB33FF6714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EDF80F38-07D1-E00C-7C5B-9AD31873A02E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36D843DC-1F3D-4D6E-B1A5-417534EF4EA6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8ECE9BF8-1FEA-4283-44BC-CDDF15C0AA80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4E7D7B80-C788-22A0-97ED-4E2371EF8E37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8E941852-5DA4-749F-E175-FFE9BC848362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AB53F8D6-E238-432C-1311-EF8734F5C351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0EC9F0FE-B2DF-EE0F-6A93-EB2F1EC084E9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F590788D-046B-2013-476D-DAF1D6FEA8F3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BDA6B454-5AB6-5563-8422-DEC308C48FD6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7F233994-E650-6056-F600-F7E112314A5F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6A28AC2B-E8BD-5962-E4DB-C4DED0ED1913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40F57881-8BD4-54E6-6D92-4CD1C0C2C206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5DF0378D-2692-B3C8-E45F-202D5134D961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8A6D86C8-65EE-3BFA-BADE-0851C4CB5CCC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2466BBCA-5BE6-1238-85D3-7F8A5023C45B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8CCE604B-A784-B88E-32A9-36DEFB6C5F0B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4312246A-6F4F-6B87-E258-84F5E56C5603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CD74C4A9-7157-813F-9424-FAA0A6798072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6077E4ED-9689-3FED-657A-80A9B05E1E9C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AEA085F4-7862-3FA1-0245-5FAF3A0374B5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93E1B9B0-DB4C-CB18-6AAE-89A417E05D03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6644996D-FDC8-C2EC-9091-9A3549756BE0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82185C65-DF7F-D9DD-5563-5A02CD376FEE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2C9559E3-AB41-5914-57F5-19713CF8B130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AC1AD9C6-DEBA-1AF5-D967-2915C138BEF8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C82EB78B-72C2-7792-2EA8-34AE9B88281B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D9EE8284-8519-5F0B-FA28-C0BEFE45C19A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F58CEE51-B1F2-63A3-EA94-2CAD9C3F9399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C35D70EB-8A11-9403-D448-654C678A4B2E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E44FCD22-37A5-AA5A-89F0-0EC464613D13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CF3D3C2E-B255-1C76-F562-1DADA696BC7B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18A5F272-3D4A-3E5B-FE3F-F7D976C3C180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9985B14A-73DB-B77E-801E-34C7E59A07CE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FCA2E51D-B71A-282C-050A-063B9FEDDC3A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D725854A-585D-9C25-095A-42AE123ACC9C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A2CCC1C9-50FE-3D64-0FAE-0E1F1C3E35B4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AE3F5B2E-092D-FED2-D544-D22A073B5B25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57BB7EF6-DAC3-CCDC-E453-3C7E1DFBED0E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21889C81-9E24-247F-DC68-3DDAFE88274C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556EEAF5-B54C-CB5D-A885-AE7F00EFDE74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95B98822-24AF-1994-72C7-696800A2E505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05278082-B964-E4D0-1045-BAE205AEBBAB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0CA92629-B4B0-1D88-ECCC-3879B28755DC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D94D94CB-73BD-C5CE-D7EC-88BD325915A6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62A89A69-12C0-4152-B2B3-0FD4892AC624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AD1CDCC8-EFB7-4B38-F971-933C6EFEC2F2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6C76BA01-3719-EA34-C7E0-354CED53CFE5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A7F2579C-AAAC-B038-7802-3CC4056EC87B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1717D34C-5234-5C6E-2326-CF3E58E169BE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3790D533-E419-8A26-01CB-012CA3C290A4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2BC70C42-8D39-B1D7-7B1A-196C44CC5CA4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214FCAD8-15F3-ED9F-3B1F-402C4DD060B8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5138D29E-18C1-1036-FC95-15C0DC8A90DF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737E4057-6259-9EFB-22C8-488043D80671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56D0825D-D30A-2225-07B6-C49DB5A2CC3B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B8D3FFEE-1C09-60E1-1F41-F74BD8550B8B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739315FF-BB17-1F5B-CEFB-FF264D54A1C4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CB4F7B93-0356-28A3-F7EE-83F638720AA8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A5DCB045-72EB-B744-FED0-F2EA6BFCC6EB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120B1B87-528B-4B1F-2255-DA19364B58E0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B2AEDA4B-405D-AFE4-12AB-5C7C4C3C3FB3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07179BD8-FEF5-75CC-BEBB-1044B31AAC3D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81A56A1E-0957-0505-E8F7-DCFD52BF088D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98BEFEE7-0A42-FD69-FFF9-44DE9875AC4F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BE0E90A5-2849-B3A9-942B-8E55BE6279CB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271B17EB-DE9F-ADD3-DBC4-F33525827BCD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021DEDE3-EB7E-F526-BF9D-62492E309BDE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57630D13-BF30-DD47-19F6-CBD25619DD11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4A0C7C61-5A43-91D5-A6FE-D79D8D235BD4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744B0F23-B0B2-28F8-AE96-DD4CA1C4F593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CB711536-B5A1-B097-982B-79A109E99589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6A9B0DAE-8779-C884-B599-C20167A0B964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F999D9B1-AA1D-1BBB-694D-57FAA243D4F5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0FAA8A71-AE99-A5C6-9F98-D036AD214D7F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04B1EA62-C40D-1701-A276-461330A52BAB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A135FC4D-13D5-0273-D1C4-9342BF19CFC2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B0FF07B8-79D0-EB4D-8941-261CD8C6067E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C05D265E-D76A-9BD7-0864-97B78004F6AE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13DA9B09-9AFB-642D-3EA8-99E36104E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488" y="1300909"/>
            <a:ext cx="2417023" cy="33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543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63C7B4CB-467A-FF88-2097-EBFB79C6D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C2EAC636-82CC-DC84-B4D7-192416E7EA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7525" y="2182371"/>
            <a:ext cx="7328949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lt1"/>
                </a:solidFill>
              </a:rPr>
              <a:t>Благодарим за вниманието!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9B8E7003-FE05-F1CC-F12A-F41B3FAF062B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EECF9E5D-E4DA-D492-C4D7-9399E8767E41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34B1C0BA-5D4F-DC18-C482-C808DE9000CE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21AD4242-26E2-6A1B-CBCD-4E1B41CC259D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0E08C18F-9C5C-8855-AE2B-2AF7F1B963BD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5644D6E0-24C4-3B2C-7699-E68BD9004F12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614A6648-F014-A158-B782-F74E97889793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0E2CB39C-DB9E-F388-7E81-3858193AFF1C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7A76975C-547B-AE7B-2D8C-C48FF731D38D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C24C53E2-511D-9ABB-A919-FD901704789E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0BB13FA7-6F37-15FE-D752-10EB60C3386F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022C969F-88A3-5B1B-BC7A-1BACB5E2C41B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E23765FD-A2B2-0F4C-309A-F2A2A7FB7901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AECB42E6-D372-501A-AB18-C5231DF7FF30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4C5076B6-8220-F411-2413-05E772F137AB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B18F57F6-23D9-E785-640C-589FEE373C4C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4E0AA8D5-7368-57E4-7CCA-BCFB5838B636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2A65BDAD-4E98-C127-3D26-4439718C148F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2D4402B6-BF74-2B67-4E86-09AACF5A38AC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2FF45E78-B8A5-6030-A80D-9E9409D61E31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3037558D-BFB9-919B-AB9E-6A709FCA6709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B276093C-A3A7-75DE-563B-E96E82747690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1F4D0B6A-7854-AF83-6B49-30CA9B247FFF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66C31603-68A2-DB5F-705E-C4EEA463DCCF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F3606D0F-7EB0-0E5B-2B60-5B1826932262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F081FB8B-A288-0ECC-58CD-BA743049DD9E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D938F97B-647A-9D2D-40FF-4DD3DE24277B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BF63C1A2-28C7-309B-12DC-5999C71A1091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5CA9F950-E889-D91F-A706-ED404ED7F75B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EA5E555B-78C9-0D1B-832E-858EE60B55FE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B8D2B274-6706-BB04-C868-F655BA007445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FE7A2B8F-4EF7-6DEB-F53A-CFAEAA7CF935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1016A5E0-06B3-3E15-C532-2853F50DDE5A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B74F9011-508B-A0D2-FE3E-43677DAC0275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9A7CC287-03E1-BA72-4AD7-B94DD50C374D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C19CFFD9-B625-08B2-5D4B-76C28BD49CB4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BBDFFABF-7D17-5510-14A5-E453DCD4E87F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49AFEEC7-D1EC-081B-47AA-7E2E5D2F4842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DBF9C38A-15D0-3B28-ED37-D1FA5B63D896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9F1FF369-CBC6-607E-0EC4-9C35E780C921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4839AE84-5620-77B4-DCB0-B7C30172F968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503D0EB8-D897-006C-3CB1-D208DBD3CA4E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DA44F24A-3C14-C454-99BA-BFAFFED28E41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E82C62D4-DDB2-B735-5130-BF6572FE5C9B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EABF1AE8-1D0C-FC7E-1033-754B90DFA636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3B53F518-92A7-B7B0-259A-F14BE66702DC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66B952BC-DBEF-576A-6FCF-DF79E69BBD3F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DBE561B0-517E-E481-083B-D3164FAA1B74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B8916530-DF87-E434-A89E-2F498E963ED5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C929E40F-EB21-7276-D545-66CF028BA347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7168DEA5-DEE8-DBE1-1193-E70BC667A0F8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2590DA01-BFE8-F7EE-E65A-6EB5CF680048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C81778AF-2ACD-735A-E4DF-4113BB609FCF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A8737063-3C50-6DC8-4D40-946B65B5498E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767D3F63-F7F8-998B-FD1A-FEDA9C5C512E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AD30BCD0-D895-20F1-8FC6-3CBDB0C08EB3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0822DB16-B993-78DD-C967-ACEDED828DB5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9EAB8BE9-C5D0-6011-395C-098B24E39411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F8C6FF9A-8BFF-AD13-220B-5A66561650F4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80A5803D-E1F8-AD72-5FB1-274F9CDDC696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04294843-D2C0-ECCC-B4C6-0431F4C2B622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A8ABC673-8863-6F29-B695-8EAB400CC3F9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2E97C081-7C98-BB67-5C96-FEC93955A965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6397C3DF-6BB2-126A-71ED-A76FD34DEA8B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037043DC-C178-323D-D8C3-A7F9A9B08515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6CFE54BA-C326-117B-B174-F900C78FA0BD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E45A4C14-E56E-2ED0-2D12-340C2108729B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3E0B3FD0-F71C-7576-B56C-380F20BA661F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D609716E-1BEA-D1D4-0A44-AB76B1E9546B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51B609DE-A41E-D60D-66A9-C96BE4612D32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00C5296F-27CE-8401-AB8F-6D8BB3F13C15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9A19592B-DC0C-975B-F3EF-CF6E09757899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92D8BCC1-0A2A-4A0F-762B-D3AE2E40597A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22AE0321-9A31-070C-85EA-17D832FF22B5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A1434B2E-4B8B-0F13-2B8B-3C5556AB1CC1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A39893FE-26F8-02B1-3B54-146DBD694202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D335713A-2AD1-0AF9-F775-1FF12652C044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D3A0FE1E-571C-F3B6-EEFD-CD28C9BE53A1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1EA75570-4B45-077D-A262-B0CA7340D9F6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831D6B69-7589-D651-F418-EECEB4F04E08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C7185B34-0734-A0CD-1B07-09670943F4CE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FABC4E4D-6908-FCD6-EBCA-2D0A899D9E20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68059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/>
          <p:cNvSpPr txBox="1">
            <a:spLocks noGrp="1"/>
          </p:cNvSpPr>
          <p:nvPr>
            <p:ph type="title"/>
          </p:nvPr>
        </p:nvSpPr>
        <p:spPr>
          <a:xfrm>
            <a:off x="720000" y="445024"/>
            <a:ext cx="7704000" cy="7802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Съдържание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67" name="Google Shape;667;p28"/>
          <p:cNvGrpSpPr/>
          <p:nvPr/>
        </p:nvGrpSpPr>
        <p:grpSpPr>
          <a:xfrm rot="870839">
            <a:off x="7504080" y="74962"/>
            <a:ext cx="1383837" cy="1421212"/>
            <a:chOff x="-2401403" y="109025"/>
            <a:chExt cx="2298291" cy="2360364"/>
          </a:xfrm>
        </p:grpSpPr>
        <p:sp>
          <p:nvSpPr>
            <p:cNvPr id="668" name="Google Shape;668;p28"/>
            <p:cNvSpPr/>
            <p:nvPr/>
          </p:nvSpPr>
          <p:spPr>
            <a:xfrm>
              <a:off x="-2401403" y="109025"/>
              <a:ext cx="2298291" cy="2360364"/>
            </a:xfrm>
            <a:custGeom>
              <a:avLst/>
              <a:gdLst/>
              <a:ahLst/>
              <a:cxnLst/>
              <a:rect l="l" t="t" r="r" b="b"/>
              <a:pathLst>
                <a:path w="56797" h="58331" extrusionOk="0">
                  <a:moveTo>
                    <a:pt x="51555" y="0"/>
                  </a:moveTo>
                  <a:cubicBezTo>
                    <a:pt x="51466" y="0"/>
                    <a:pt x="51387" y="10"/>
                    <a:pt x="51309" y="20"/>
                  </a:cubicBezTo>
                  <a:lnTo>
                    <a:pt x="50414" y="168"/>
                  </a:lnTo>
                  <a:cubicBezTo>
                    <a:pt x="48968" y="394"/>
                    <a:pt x="48014" y="502"/>
                    <a:pt x="46077" y="856"/>
                  </a:cubicBezTo>
                  <a:cubicBezTo>
                    <a:pt x="44946" y="1063"/>
                    <a:pt x="43933" y="1171"/>
                    <a:pt x="42634" y="1397"/>
                  </a:cubicBezTo>
                  <a:cubicBezTo>
                    <a:pt x="41336" y="1623"/>
                    <a:pt x="40068" y="1820"/>
                    <a:pt x="38769" y="2026"/>
                  </a:cubicBezTo>
                  <a:lnTo>
                    <a:pt x="31777" y="3148"/>
                  </a:lnTo>
                  <a:lnTo>
                    <a:pt x="27902" y="3767"/>
                  </a:lnTo>
                  <a:lnTo>
                    <a:pt x="20949" y="4879"/>
                  </a:lnTo>
                  <a:lnTo>
                    <a:pt x="13612" y="6059"/>
                  </a:lnTo>
                  <a:cubicBezTo>
                    <a:pt x="12865" y="6177"/>
                    <a:pt x="12324" y="6816"/>
                    <a:pt x="12324" y="7563"/>
                  </a:cubicBezTo>
                  <a:lnTo>
                    <a:pt x="12324" y="11202"/>
                  </a:lnTo>
                  <a:lnTo>
                    <a:pt x="12068" y="14733"/>
                  </a:lnTo>
                  <a:lnTo>
                    <a:pt x="12058" y="14871"/>
                  </a:lnTo>
                  <a:lnTo>
                    <a:pt x="11301" y="25128"/>
                  </a:lnTo>
                  <a:cubicBezTo>
                    <a:pt x="6708" y="27272"/>
                    <a:pt x="3531" y="31059"/>
                    <a:pt x="2528" y="35632"/>
                  </a:cubicBezTo>
                  <a:cubicBezTo>
                    <a:pt x="2479" y="35858"/>
                    <a:pt x="2430" y="36084"/>
                    <a:pt x="2390" y="36320"/>
                  </a:cubicBezTo>
                  <a:cubicBezTo>
                    <a:pt x="2204" y="36861"/>
                    <a:pt x="2046" y="37412"/>
                    <a:pt x="1918" y="37972"/>
                  </a:cubicBezTo>
                  <a:cubicBezTo>
                    <a:pt x="1" y="46706"/>
                    <a:pt x="6639" y="55606"/>
                    <a:pt x="16710" y="57819"/>
                  </a:cubicBezTo>
                  <a:cubicBezTo>
                    <a:pt x="18215" y="58153"/>
                    <a:pt x="19759" y="58320"/>
                    <a:pt x="21313" y="58330"/>
                  </a:cubicBezTo>
                  <a:cubicBezTo>
                    <a:pt x="21340" y="58330"/>
                    <a:pt x="21368" y="58331"/>
                    <a:pt x="21396" y="58331"/>
                  </a:cubicBezTo>
                  <a:cubicBezTo>
                    <a:pt x="23689" y="58331"/>
                    <a:pt x="25971" y="57928"/>
                    <a:pt x="28128" y="57150"/>
                  </a:cubicBezTo>
                  <a:cubicBezTo>
                    <a:pt x="29367" y="57327"/>
                    <a:pt x="30626" y="57416"/>
                    <a:pt x="31875" y="57426"/>
                  </a:cubicBezTo>
                  <a:cubicBezTo>
                    <a:pt x="32062" y="57426"/>
                    <a:pt x="32259" y="57416"/>
                    <a:pt x="32446" y="57416"/>
                  </a:cubicBezTo>
                  <a:cubicBezTo>
                    <a:pt x="37511" y="57298"/>
                    <a:pt x="42094" y="55891"/>
                    <a:pt x="45723" y="53334"/>
                  </a:cubicBezTo>
                  <a:cubicBezTo>
                    <a:pt x="49332" y="50817"/>
                    <a:pt x="52037" y="47207"/>
                    <a:pt x="53443" y="43027"/>
                  </a:cubicBezTo>
                  <a:cubicBezTo>
                    <a:pt x="54466" y="40028"/>
                    <a:pt x="54751" y="36812"/>
                    <a:pt x="54279" y="33675"/>
                  </a:cubicBezTo>
                  <a:cubicBezTo>
                    <a:pt x="56285" y="31904"/>
                    <a:pt x="56797" y="28738"/>
                    <a:pt x="55400" y="26446"/>
                  </a:cubicBezTo>
                  <a:cubicBezTo>
                    <a:pt x="55361" y="26377"/>
                    <a:pt x="55311" y="26308"/>
                    <a:pt x="55272" y="26240"/>
                  </a:cubicBezTo>
                  <a:cubicBezTo>
                    <a:pt x="55282" y="26122"/>
                    <a:pt x="55292" y="25994"/>
                    <a:pt x="55292" y="25876"/>
                  </a:cubicBezTo>
                  <a:cubicBezTo>
                    <a:pt x="55321" y="24518"/>
                    <a:pt x="54761" y="23289"/>
                    <a:pt x="53787" y="22552"/>
                  </a:cubicBezTo>
                  <a:cubicBezTo>
                    <a:pt x="53256" y="22158"/>
                    <a:pt x="52627" y="21932"/>
                    <a:pt x="51968" y="21902"/>
                  </a:cubicBezTo>
                  <a:lnTo>
                    <a:pt x="52312" y="19306"/>
                  </a:lnTo>
                  <a:cubicBezTo>
                    <a:pt x="52430" y="19109"/>
                    <a:pt x="52499" y="18883"/>
                    <a:pt x="52518" y="18647"/>
                  </a:cubicBezTo>
                  <a:lnTo>
                    <a:pt x="52528" y="18519"/>
                  </a:lnTo>
                  <a:cubicBezTo>
                    <a:pt x="52538" y="18342"/>
                    <a:pt x="52528" y="18165"/>
                    <a:pt x="52479" y="17998"/>
                  </a:cubicBezTo>
                  <a:lnTo>
                    <a:pt x="52863" y="15018"/>
                  </a:lnTo>
                  <a:cubicBezTo>
                    <a:pt x="52981" y="14153"/>
                    <a:pt x="52361" y="13376"/>
                    <a:pt x="51496" y="13297"/>
                  </a:cubicBezTo>
                  <a:lnTo>
                    <a:pt x="27695" y="11045"/>
                  </a:lnTo>
                  <a:lnTo>
                    <a:pt x="35071" y="9963"/>
                  </a:lnTo>
                  <a:lnTo>
                    <a:pt x="42123" y="8930"/>
                  </a:lnTo>
                  <a:lnTo>
                    <a:pt x="51840" y="7514"/>
                  </a:lnTo>
                  <a:cubicBezTo>
                    <a:pt x="52597" y="7406"/>
                    <a:pt x="53158" y="6737"/>
                    <a:pt x="53138" y="5970"/>
                  </a:cubicBezTo>
                  <a:lnTo>
                    <a:pt x="53138" y="5872"/>
                  </a:lnTo>
                  <a:lnTo>
                    <a:pt x="53079" y="1505"/>
                  </a:lnTo>
                  <a:cubicBezTo>
                    <a:pt x="53069" y="669"/>
                    <a:pt x="52391" y="0"/>
                    <a:pt x="51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-1875667" y="978829"/>
              <a:ext cx="1731174" cy="1376336"/>
            </a:xfrm>
            <a:custGeom>
              <a:avLst/>
              <a:gdLst/>
              <a:ahLst/>
              <a:cxnLst/>
              <a:rect l="l" t="t" r="r" b="b"/>
              <a:pathLst>
                <a:path w="42782" h="34013" extrusionOk="0">
                  <a:moveTo>
                    <a:pt x="28020" y="0"/>
                  </a:moveTo>
                  <a:cubicBezTo>
                    <a:pt x="26321" y="0"/>
                    <a:pt x="24610" y="307"/>
                    <a:pt x="23122" y="1109"/>
                  </a:cubicBezTo>
                  <a:cubicBezTo>
                    <a:pt x="19415" y="3096"/>
                    <a:pt x="17546" y="7807"/>
                    <a:pt x="13563" y="9154"/>
                  </a:cubicBezTo>
                  <a:cubicBezTo>
                    <a:pt x="11281" y="9931"/>
                    <a:pt x="8754" y="9420"/>
                    <a:pt x="6423" y="9980"/>
                  </a:cubicBezTo>
                  <a:cubicBezTo>
                    <a:pt x="4446" y="10462"/>
                    <a:pt x="2735" y="11672"/>
                    <a:pt x="1623" y="13373"/>
                  </a:cubicBezTo>
                  <a:cubicBezTo>
                    <a:pt x="119" y="15684"/>
                    <a:pt x="1" y="18979"/>
                    <a:pt x="492" y="21644"/>
                  </a:cubicBezTo>
                  <a:cubicBezTo>
                    <a:pt x="1132" y="25047"/>
                    <a:pt x="3059" y="27712"/>
                    <a:pt x="5656" y="29689"/>
                  </a:cubicBezTo>
                  <a:cubicBezTo>
                    <a:pt x="9504" y="32618"/>
                    <a:pt x="14815" y="34012"/>
                    <a:pt x="19492" y="34012"/>
                  </a:cubicBezTo>
                  <a:cubicBezTo>
                    <a:pt x="19667" y="34012"/>
                    <a:pt x="19841" y="34010"/>
                    <a:pt x="20014" y="34006"/>
                  </a:cubicBezTo>
                  <a:cubicBezTo>
                    <a:pt x="24440" y="33908"/>
                    <a:pt x="28797" y="32777"/>
                    <a:pt x="32446" y="30210"/>
                  </a:cubicBezTo>
                  <a:cubicBezTo>
                    <a:pt x="39950" y="24929"/>
                    <a:pt x="42782" y="15035"/>
                    <a:pt x="38720" y="6695"/>
                  </a:cubicBezTo>
                  <a:cubicBezTo>
                    <a:pt x="37973" y="5151"/>
                    <a:pt x="36989" y="3686"/>
                    <a:pt x="35671" y="2575"/>
                  </a:cubicBezTo>
                  <a:cubicBezTo>
                    <a:pt x="33704" y="893"/>
                    <a:pt x="31069" y="96"/>
                    <a:pt x="28482" y="8"/>
                  </a:cubicBezTo>
                  <a:cubicBezTo>
                    <a:pt x="28328" y="3"/>
                    <a:pt x="28174" y="0"/>
                    <a:pt x="280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-1888414" y="548919"/>
              <a:ext cx="1589546" cy="1152119"/>
            </a:xfrm>
            <a:custGeom>
              <a:avLst/>
              <a:gdLst/>
              <a:ahLst/>
              <a:cxnLst/>
              <a:rect l="l" t="t" r="r" b="b"/>
              <a:pathLst>
                <a:path w="39282" h="28472" extrusionOk="0">
                  <a:moveTo>
                    <a:pt x="1771" y="0"/>
                  </a:moveTo>
                  <a:lnTo>
                    <a:pt x="1506" y="3600"/>
                  </a:lnTo>
                  <a:lnTo>
                    <a:pt x="1496" y="3728"/>
                  </a:lnTo>
                  <a:lnTo>
                    <a:pt x="1" y="24056"/>
                  </a:lnTo>
                  <a:lnTo>
                    <a:pt x="35996" y="28472"/>
                  </a:lnTo>
                  <a:lnTo>
                    <a:pt x="38799" y="7258"/>
                  </a:lnTo>
                  <a:lnTo>
                    <a:pt x="38809" y="7131"/>
                  </a:lnTo>
                  <a:lnTo>
                    <a:pt x="39281" y="3551"/>
                  </a:lnTo>
                  <a:lnTo>
                    <a:pt x="37963" y="3423"/>
                  </a:lnTo>
                  <a:lnTo>
                    <a:pt x="35554" y="4544"/>
                  </a:lnTo>
                  <a:lnTo>
                    <a:pt x="34855" y="3128"/>
                  </a:lnTo>
                  <a:lnTo>
                    <a:pt x="30951" y="2764"/>
                  </a:lnTo>
                  <a:lnTo>
                    <a:pt x="28640" y="3738"/>
                  </a:lnTo>
                  <a:lnTo>
                    <a:pt x="27843" y="2469"/>
                  </a:lnTo>
                  <a:lnTo>
                    <a:pt x="23939" y="2095"/>
                  </a:lnTo>
                  <a:lnTo>
                    <a:pt x="21795" y="2921"/>
                  </a:lnTo>
                  <a:lnTo>
                    <a:pt x="20831" y="1800"/>
                  </a:lnTo>
                  <a:lnTo>
                    <a:pt x="16897" y="1436"/>
                  </a:lnTo>
                  <a:lnTo>
                    <a:pt x="14881" y="2144"/>
                  </a:lnTo>
                  <a:lnTo>
                    <a:pt x="13789" y="1141"/>
                  </a:lnTo>
                  <a:lnTo>
                    <a:pt x="10239" y="807"/>
                  </a:lnTo>
                  <a:lnTo>
                    <a:pt x="8065" y="1564"/>
                  </a:lnTo>
                  <a:lnTo>
                    <a:pt x="7131" y="512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-1755240" y="900649"/>
              <a:ext cx="1286423" cy="571204"/>
            </a:xfrm>
            <a:custGeom>
              <a:avLst/>
              <a:gdLst/>
              <a:ahLst/>
              <a:cxnLst/>
              <a:rect l="l" t="t" r="r" b="b"/>
              <a:pathLst>
                <a:path w="31791" h="14116" extrusionOk="0">
                  <a:moveTo>
                    <a:pt x="813" y="1"/>
                  </a:moveTo>
                  <a:cubicBezTo>
                    <a:pt x="764" y="1"/>
                    <a:pt x="731" y="37"/>
                    <a:pt x="723" y="81"/>
                  </a:cubicBezTo>
                  <a:cubicBezTo>
                    <a:pt x="723" y="140"/>
                    <a:pt x="762" y="179"/>
                    <a:pt x="811" y="189"/>
                  </a:cubicBezTo>
                  <a:lnTo>
                    <a:pt x="16684" y="1655"/>
                  </a:lnTo>
                  <a:lnTo>
                    <a:pt x="16183" y="7270"/>
                  </a:lnTo>
                  <a:lnTo>
                    <a:pt x="486" y="5579"/>
                  </a:lnTo>
                  <a:cubicBezTo>
                    <a:pt x="483" y="5578"/>
                    <a:pt x="480" y="5578"/>
                    <a:pt x="477" y="5578"/>
                  </a:cubicBezTo>
                  <a:cubicBezTo>
                    <a:pt x="358" y="5578"/>
                    <a:pt x="342" y="5756"/>
                    <a:pt x="467" y="5765"/>
                  </a:cubicBezTo>
                  <a:lnTo>
                    <a:pt x="16202" y="7467"/>
                  </a:lnTo>
                  <a:cubicBezTo>
                    <a:pt x="16212" y="7487"/>
                    <a:pt x="16232" y="7496"/>
                    <a:pt x="16261" y="7496"/>
                  </a:cubicBezTo>
                  <a:lnTo>
                    <a:pt x="16271" y="7496"/>
                  </a:lnTo>
                  <a:cubicBezTo>
                    <a:pt x="16281" y="7496"/>
                    <a:pt x="16301" y="7496"/>
                    <a:pt x="16320" y="7477"/>
                  </a:cubicBezTo>
                  <a:lnTo>
                    <a:pt x="24601" y="8382"/>
                  </a:lnTo>
                  <a:lnTo>
                    <a:pt x="24218" y="13279"/>
                  </a:lnTo>
                  <a:cubicBezTo>
                    <a:pt x="24218" y="13289"/>
                    <a:pt x="24218" y="13299"/>
                    <a:pt x="24218" y="13299"/>
                  </a:cubicBezTo>
                  <a:lnTo>
                    <a:pt x="132" y="11076"/>
                  </a:lnTo>
                  <a:cubicBezTo>
                    <a:pt x="127" y="11075"/>
                    <a:pt x="121" y="11075"/>
                    <a:pt x="116" y="11075"/>
                  </a:cubicBezTo>
                  <a:cubicBezTo>
                    <a:pt x="13" y="11075"/>
                    <a:pt x="1" y="11254"/>
                    <a:pt x="123" y="11263"/>
                  </a:cubicBezTo>
                  <a:lnTo>
                    <a:pt x="30965" y="14115"/>
                  </a:lnTo>
                  <a:lnTo>
                    <a:pt x="30974" y="14115"/>
                  </a:lnTo>
                  <a:cubicBezTo>
                    <a:pt x="31092" y="14115"/>
                    <a:pt x="31092" y="13948"/>
                    <a:pt x="30984" y="13928"/>
                  </a:cubicBezTo>
                  <a:lnTo>
                    <a:pt x="24405" y="13319"/>
                  </a:lnTo>
                  <a:cubicBezTo>
                    <a:pt x="24405" y="13309"/>
                    <a:pt x="24415" y="13299"/>
                    <a:pt x="24415" y="13299"/>
                  </a:cubicBezTo>
                  <a:lnTo>
                    <a:pt x="24798" y="8401"/>
                  </a:lnTo>
                  <a:lnTo>
                    <a:pt x="31269" y="9099"/>
                  </a:lnTo>
                  <a:lnTo>
                    <a:pt x="31279" y="9099"/>
                  </a:lnTo>
                  <a:cubicBezTo>
                    <a:pt x="31397" y="9090"/>
                    <a:pt x="31407" y="8922"/>
                    <a:pt x="31289" y="8913"/>
                  </a:cubicBezTo>
                  <a:lnTo>
                    <a:pt x="16380" y="7300"/>
                  </a:lnTo>
                  <a:lnTo>
                    <a:pt x="16881" y="1674"/>
                  </a:lnTo>
                  <a:lnTo>
                    <a:pt x="31663" y="3041"/>
                  </a:lnTo>
                  <a:cubicBezTo>
                    <a:pt x="31781" y="3031"/>
                    <a:pt x="31791" y="2864"/>
                    <a:pt x="31673" y="2854"/>
                  </a:cubicBezTo>
                  <a:lnTo>
                    <a:pt x="831" y="2"/>
                  </a:lnTo>
                  <a:cubicBezTo>
                    <a:pt x="825" y="1"/>
                    <a:pt x="819" y="1"/>
                    <a:pt x="8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-1816748" y="154943"/>
              <a:ext cx="1528606" cy="404731"/>
            </a:xfrm>
            <a:custGeom>
              <a:avLst/>
              <a:gdLst/>
              <a:ahLst/>
              <a:cxnLst/>
              <a:rect l="l" t="t" r="r" b="b"/>
              <a:pathLst>
                <a:path w="37776" h="10002" extrusionOk="0">
                  <a:moveTo>
                    <a:pt x="37707" y="0"/>
                  </a:moveTo>
                  <a:lnTo>
                    <a:pt x="34855" y="462"/>
                  </a:lnTo>
                  <a:lnTo>
                    <a:pt x="34137" y="1898"/>
                  </a:lnTo>
                  <a:lnTo>
                    <a:pt x="31767" y="954"/>
                  </a:lnTo>
                  <a:lnTo>
                    <a:pt x="28246" y="1515"/>
                  </a:lnTo>
                  <a:lnTo>
                    <a:pt x="27154" y="2095"/>
                  </a:lnTo>
                  <a:lnTo>
                    <a:pt x="25158" y="2016"/>
                  </a:lnTo>
                  <a:lnTo>
                    <a:pt x="21253" y="2636"/>
                  </a:lnTo>
                  <a:lnTo>
                    <a:pt x="20250" y="3344"/>
                  </a:lnTo>
                  <a:lnTo>
                    <a:pt x="18175" y="3137"/>
                  </a:lnTo>
                  <a:lnTo>
                    <a:pt x="14300" y="3747"/>
                  </a:lnTo>
                  <a:lnTo>
                    <a:pt x="13238" y="4544"/>
                  </a:lnTo>
                  <a:lnTo>
                    <a:pt x="11212" y="4249"/>
                  </a:lnTo>
                  <a:lnTo>
                    <a:pt x="7347" y="4868"/>
                  </a:lnTo>
                  <a:lnTo>
                    <a:pt x="6167" y="5842"/>
                  </a:lnTo>
                  <a:lnTo>
                    <a:pt x="4259" y="5360"/>
                  </a:lnTo>
                  <a:lnTo>
                    <a:pt x="0" y="6039"/>
                  </a:lnTo>
                  <a:lnTo>
                    <a:pt x="0" y="10002"/>
                  </a:lnTo>
                  <a:lnTo>
                    <a:pt x="6963" y="8979"/>
                  </a:lnTo>
                  <a:lnTo>
                    <a:pt x="8084" y="8281"/>
                  </a:lnTo>
                  <a:lnTo>
                    <a:pt x="10081" y="8527"/>
                  </a:lnTo>
                  <a:lnTo>
                    <a:pt x="13985" y="7956"/>
                  </a:lnTo>
                  <a:lnTo>
                    <a:pt x="15087" y="7337"/>
                  </a:lnTo>
                  <a:lnTo>
                    <a:pt x="17103" y="7504"/>
                  </a:lnTo>
                  <a:lnTo>
                    <a:pt x="21007" y="6934"/>
                  </a:lnTo>
                  <a:lnTo>
                    <a:pt x="22001" y="6304"/>
                  </a:lnTo>
                  <a:lnTo>
                    <a:pt x="24125" y="6471"/>
                  </a:lnTo>
                  <a:lnTo>
                    <a:pt x="28059" y="5901"/>
                  </a:lnTo>
                  <a:lnTo>
                    <a:pt x="29042" y="5035"/>
                  </a:lnTo>
                  <a:lnTo>
                    <a:pt x="31176" y="5448"/>
                  </a:lnTo>
                  <a:lnTo>
                    <a:pt x="34727" y="4927"/>
                  </a:lnTo>
                  <a:lnTo>
                    <a:pt x="35838" y="3934"/>
                  </a:lnTo>
                  <a:lnTo>
                    <a:pt x="37776" y="4485"/>
                  </a:lnTo>
                  <a:lnTo>
                    <a:pt x="37776" y="4485"/>
                  </a:lnTo>
                  <a:lnTo>
                    <a:pt x="37766" y="4367"/>
                  </a:lnTo>
                  <a:lnTo>
                    <a:pt x="377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-1644445" y="351931"/>
              <a:ext cx="235628" cy="166392"/>
            </a:xfrm>
            <a:custGeom>
              <a:avLst/>
              <a:gdLst/>
              <a:ahLst/>
              <a:cxnLst/>
              <a:rect l="l" t="t" r="r" b="b"/>
              <a:pathLst>
                <a:path w="5823" h="4112" extrusionOk="0">
                  <a:moveTo>
                    <a:pt x="3089" y="0"/>
                  </a:moveTo>
                  <a:lnTo>
                    <a:pt x="1" y="492"/>
                  </a:lnTo>
                  <a:lnTo>
                    <a:pt x="2705" y="4111"/>
                  </a:lnTo>
                  <a:lnTo>
                    <a:pt x="5823" y="3659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-1363085" y="306569"/>
              <a:ext cx="238420" cy="170358"/>
            </a:xfrm>
            <a:custGeom>
              <a:avLst/>
              <a:gdLst/>
              <a:ahLst/>
              <a:cxnLst/>
              <a:rect l="l" t="t" r="r" b="b"/>
              <a:pathLst>
                <a:path w="5892" h="4210" extrusionOk="0">
                  <a:moveTo>
                    <a:pt x="3089" y="0"/>
                  </a:moveTo>
                  <a:lnTo>
                    <a:pt x="1" y="502"/>
                  </a:lnTo>
                  <a:lnTo>
                    <a:pt x="2774" y="4209"/>
                  </a:lnTo>
                  <a:lnTo>
                    <a:pt x="5892" y="3757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-1081321" y="261571"/>
              <a:ext cx="240807" cy="173959"/>
            </a:xfrm>
            <a:custGeom>
              <a:avLst/>
              <a:gdLst/>
              <a:ahLst/>
              <a:cxnLst/>
              <a:rect l="l" t="t" r="r" b="b"/>
              <a:pathLst>
                <a:path w="5951" h="4299" extrusionOk="0">
                  <a:moveTo>
                    <a:pt x="3079" y="1"/>
                  </a:moveTo>
                  <a:lnTo>
                    <a:pt x="1" y="502"/>
                  </a:lnTo>
                  <a:lnTo>
                    <a:pt x="2833" y="4299"/>
                  </a:lnTo>
                  <a:lnTo>
                    <a:pt x="5951" y="3836"/>
                  </a:lnTo>
                  <a:lnTo>
                    <a:pt x="30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-798747" y="216209"/>
              <a:ext cx="243599" cy="177520"/>
            </a:xfrm>
            <a:custGeom>
              <a:avLst/>
              <a:gdLst/>
              <a:ahLst/>
              <a:cxnLst/>
              <a:rect l="l" t="t" r="r" b="b"/>
              <a:pathLst>
                <a:path w="6020" h="4387" extrusionOk="0">
                  <a:moveTo>
                    <a:pt x="3089" y="1"/>
                  </a:moveTo>
                  <a:lnTo>
                    <a:pt x="1" y="502"/>
                  </a:lnTo>
                  <a:lnTo>
                    <a:pt x="2902" y="4387"/>
                  </a:lnTo>
                  <a:lnTo>
                    <a:pt x="6019" y="3934"/>
                  </a:lnTo>
                  <a:lnTo>
                    <a:pt x="3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-531308" y="173639"/>
              <a:ext cx="243195" cy="180717"/>
            </a:xfrm>
            <a:custGeom>
              <a:avLst/>
              <a:gdLst/>
              <a:ahLst/>
              <a:cxnLst/>
              <a:rect l="l" t="t" r="r" b="b"/>
              <a:pathLst>
                <a:path w="6010" h="4466" extrusionOk="0">
                  <a:moveTo>
                    <a:pt x="3089" y="0"/>
                  </a:moveTo>
                  <a:lnTo>
                    <a:pt x="1" y="492"/>
                  </a:lnTo>
                  <a:lnTo>
                    <a:pt x="2961" y="4465"/>
                  </a:lnTo>
                  <a:lnTo>
                    <a:pt x="6010" y="4023"/>
                  </a:lnTo>
                  <a:lnTo>
                    <a:pt x="6000" y="3905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-569508" y="675456"/>
              <a:ext cx="217338" cy="150894"/>
            </a:xfrm>
            <a:custGeom>
              <a:avLst/>
              <a:gdLst/>
              <a:ahLst/>
              <a:cxnLst/>
              <a:rect l="l" t="t" r="r" b="b"/>
              <a:pathLst>
                <a:path w="5371" h="3729" extrusionOk="0">
                  <a:moveTo>
                    <a:pt x="2262" y="1"/>
                  </a:moveTo>
                  <a:lnTo>
                    <a:pt x="0" y="3482"/>
                  </a:lnTo>
                  <a:lnTo>
                    <a:pt x="3138" y="372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-853255" y="648789"/>
              <a:ext cx="217338" cy="152472"/>
            </a:xfrm>
            <a:custGeom>
              <a:avLst/>
              <a:gdLst/>
              <a:ahLst/>
              <a:cxnLst/>
              <a:rect l="l" t="t" r="r" b="b"/>
              <a:pathLst>
                <a:path w="5371" h="3768" extrusionOk="0">
                  <a:moveTo>
                    <a:pt x="2262" y="1"/>
                  </a:moveTo>
                  <a:lnTo>
                    <a:pt x="0" y="3482"/>
                  </a:lnTo>
                  <a:cubicBezTo>
                    <a:pt x="1072" y="3581"/>
                    <a:pt x="2115" y="3679"/>
                    <a:pt x="3118" y="3768"/>
                  </a:cubicBez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-1136638" y="621758"/>
              <a:ext cx="216933" cy="152836"/>
            </a:xfrm>
            <a:custGeom>
              <a:avLst/>
              <a:gdLst/>
              <a:ahLst/>
              <a:cxnLst/>
              <a:rect l="l" t="t" r="r" b="b"/>
              <a:pathLst>
                <a:path w="5361" h="3777" extrusionOk="0">
                  <a:moveTo>
                    <a:pt x="2253" y="0"/>
                  </a:moveTo>
                  <a:lnTo>
                    <a:pt x="1" y="3482"/>
                  </a:lnTo>
                  <a:cubicBezTo>
                    <a:pt x="1033" y="3580"/>
                    <a:pt x="2066" y="3678"/>
                    <a:pt x="3109" y="3777"/>
                  </a:cubicBezTo>
                  <a:lnTo>
                    <a:pt x="5361" y="295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-1421963" y="595091"/>
              <a:ext cx="217338" cy="152836"/>
            </a:xfrm>
            <a:custGeom>
              <a:avLst/>
              <a:gdLst/>
              <a:ahLst/>
              <a:cxnLst/>
              <a:rect l="l" t="t" r="r" b="b"/>
              <a:pathLst>
                <a:path w="5371" h="3777" extrusionOk="0">
                  <a:moveTo>
                    <a:pt x="2262" y="0"/>
                  </a:moveTo>
                  <a:lnTo>
                    <a:pt x="0" y="3482"/>
                  </a:lnTo>
                  <a:lnTo>
                    <a:pt x="3118" y="3777"/>
                  </a:lnTo>
                  <a:lnTo>
                    <a:pt x="5370" y="295"/>
                  </a:lnTo>
                  <a:lnTo>
                    <a:pt x="2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-1691385" y="569597"/>
              <a:ext cx="217297" cy="152472"/>
            </a:xfrm>
            <a:custGeom>
              <a:avLst/>
              <a:gdLst/>
              <a:ahLst/>
              <a:cxnLst/>
              <a:rect l="l" t="t" r="r" b="b"/>
              <a:pathLst>
                <a:path w="5370" h="3768" extrusionOk="0">
                  <a:moveTo>
                    <a:pt x="2262" y="1"/>
                  </a:moveTo>
                  <a:lnTo>
                    <a:pt x="0" y="3472"/>
                  </a:lnTo>
                  <a:lnTo>
                    <a:pt x="3118" y="376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-1827512" y="694556"/>
              <a:ext cx="1514322" cy="148507"/>
            </a:xfrm>
            <a:custGeom>
              <a:avLst/>
              <a:gdLst/>
              <a:ahLst/>
              <a:cxnLst/>
              <a:rect l="l" t="t" r="r" b="b"/>
              <a:pathLst>
                <a:path w="37423" h="3670" extrusionOk="0">
                  <a:moveTo>
                    <a:pt x="10" y="1"/>
                  </a:moveTo>
                  <a:lnTo>
                    <a:pt x="1" y="129"/>
                  </a:lnTo>
                  <a:cubicBezTo>
                    <a:pt x="345" y="158"/>
                    <a:pt x="1200" y="247"/>
                    <a:pt x="3374" y="453"/>
                  </a:cubicBezTo>
                  <a:lnTo>
                    <a:pt x="4357" y="542"/>
                  </a:lnTo>
                  <a:cubicBezTo>
                    <a:pt x="4997" y="611"/>
                    <a:pt x="5715" y="680"/>
                    <a:pt x="6472" y="748"/>
                  </a:cubicBezTo>
                  <a:lnTo>
                    <a:pt x="10022" y="1083"/>
                  </a:lnTo>
                  <a:cubicBezTo>
                    <a:pt x="10612" y="1142"/>
                    <a:pt x="11232" y="1201"/>
                    <a:pt x="11842" y="1260"/>
                  </a:cubicBezTo>
                  <a:lnTo>
                    <a:pt x="13130" y="1378"/>
                  </a:lnTo>
                  <a:cubicBezTo>
                    <a:pt x="14409" y="1506"/>
                    <a:pt x="15726" y="1624"/>
                    <a:pt x="17064" y="1752"/>
                  </a:cubicBezTo>
                  <a:cubicBezTo>
                    <a:pt x="18097" y="1850"/>
                    <a:pt x="19129" y="1948"/>
                    <a:pt x="20172" y="2047"/>
                  </a:cubicBezTo>
                  <a:lnTo>
                    <a:pt x="21696" y="2194"/>
                  </a:lnTo>
                  <a:cubicBezTo>
                    <a:pt x="22503" y="2273"/>
                    <a:pt x="23289" y="2342"/>
                    <a:pt x="24076" y="2420"/>
                  </a:cubicBezTo>
                  <a:lnTo>
                    <a:pt x="26132" y="2607"/>
                  </a:lnTo>
                  <a:lnTo>
                    <a:pt x="27282" y="2715"/>
                  </a:lnTo>
                  <a:lnTo>
                    <a:pt x="31079" y="3079"/>
                  </a:lnTo>
                  <a:lnTo>
                    <a:pt x="31157" y="3089"/>
                  </a:lnTo>
                  <a:lnTo>
                    <a:pt x="31265" y="3089"/>
                  </a:lnTo>
                  <a:lnTo>
                    <a:pt x="37294" y="3650"/>
                  </a:lnTo>
                  <a:lnTo>
                    <a:pt x="37412" y="3669"/>
                  </a:lnTo>
                  <a:lnTo>
                    <a:pt x="37422" y="3541"/>
                  </a:lnTo>
                  <a:lnTo>
                    <a:pt x="37314" y="3502"/>
                  </a:lnTo>
                  <a:lnTo>
                    <a:pt x="34245" y="3217"/>
                  </a:lnTo>
                  <a:lnTo>
                    <a:pt x="31275" y="2932"/>
                  </a:lnTo>
                  <a:lnTo>
                    <a:pt x="31098" y="2932"/>
                  </a:lnTo>
                  <a:lnTo>
                    <a:pt x="27302" y="2568"/>
                  </a:lnTo>
                  <a:lnTo>
                    <a:pt x="27233" y="2568"/>
                  </a:lnTo>
                  <a:lnTo>
                    <a:pt x="26142" y="2469"/>
                  </a:lnTo>
                  <a:cubicBezTo>
                    <a:pt x="25483" y="2401"/>
                    <a:pt x="24814" y="2342"/>
                    <a:pt x="24125" y="2273"/>
                  </a:cubicBezTo>
                  <a:lnTo>
                    <a:pt x="24086" y="2273"/>
                  </a:lnTo>
                  <a:cubicBezTo>
                    <a:pt x="23309" y="2204"/>
                    <a:pt x="22512" y="2125"/>
                    <a:pt x="21716" y="2056"/>
                  </a:cubicBezTo>
                  <a:lnTo>
                    <a:pt x="20221" y="1909"/>
                  </a:lnTo>
                  <a:lnTo>
                    <a:pt x="20191" y="1909"/>
                  </a:lnTo>
                  <a:cubicBezTo>
                    <a:pt x="19169" y="1811"/>
                    <a:pt x="18136" y="1722"/>
                    <a:pt x="17113" y="1614"/>
                  </a:cubicBezTo>
                  <a:lnTo>
                    <a:pt x="17084" y="1614"/>
                  </a:lnTo>
                  <a:cubicBezTo>
                    <a:pt x="15756" y="1496"/>
                    <a:pt x="14448" y="1368"/>
                    <a:pt x="13179" y="1250"/>
                  </a:cubicBezTo>
                  <a:lnTo>
                    <a:pt x="13150" y="1250"/>
                  </a:lnTo>
                  <a:lnTo>
                    <a:pt x="11861" y="1122"/>
                  </a:lnTo>
                  <a:cubicBezTo>
                    <a:pt x="11252" y="1063"/>
                    <a:pt x="10662" y="1014"/>
                    <a:pt x="10071" y="955"/>
                  </a:cubicBezTo>
                  <a:lnTo>
                    <a:pt x="10032" y="955"/>
                  </a:lnTo>
                  <a:lnTo>
                    <a:pt x="6521" y="621"/>
                  </a:lnTo>
                  <a:lnTo>
                    <a:pt x="6492" y="621"/>
                  </a:lnTo>
                  <a:cubicBezTo>
                    <a:pt x="5734" y="552"/>
                    <a:pt x="5026" y="483"/>
                    <a:pt x="4367" y="424"/>
                  </a:cubicBezTo>
                  <a:lnTo>
                    <a:pt x="3413" y="325"/>
                  </a:lnTo>
                  <a:lnTo>
                    <a:pt x="3384" y="325"/>
                  </a:lnTo>
                  <a:cubicBezTo>
                    <a:pt x="1240" y="129"/>
                    <a:pt x="355" y="40"/>
                    <a:pt x="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-1700166" y="798027"/>
              <a:ext cx="58553" cy="72473"/>
            </a:xfrm>
            <a:custGeom>
              <a:avLst/>
              <a:gdLst/>
              <a:ahLst/>
              <a:cxnLst/>
              <a:rect l="l" t="t" r="r" b="b"/>
              <a:pathLst>
                <a:path w="1447" h="1791" extrusionOk="0">
                  <a:moveTo>
                    <a:pt x="325" y="158"/>
                  </a:moveTo>
                  <a:lnTo>
                    <a:pt x="768" y="207"/>
                  </a:lnTo>
                  <a:cubicBezTo>
                    <a:pt x="1102" y="237"/>
                    <a:pt x="1260" y="404"/>
                    <a:pt x="1240" y="670"/>
                  </a:cubicBezTo>
                  <a:cubicBezTo>
                    <a:pt x="1214" y="905"/>
                    <a:pt x="1064" y="1040"/>
                    <a:pt x="797" y="1040"/>
                  </a:cubicBezTo>
                  <a:cubicBezTo>
                    <a:pt x="763" y="1040"/>
                    <a:pt x="727" y="1038"/>
                    <a:pt x="689" y="1034"/>
                  </a:cubicBezTo>
                  <a:lnTo>
                    <a:pt x="247" y="994"/>
                  </a:lnTo>
                  <a:lnTo>
                    <a:pt x="325" y="158"/>
                  </a:lnTo>
                  <a:close/>
                  <a:moveTo>
                    <a:pt x="158" y="1"/>
                  </a:moveTo>
                  <a:lnTo>
                    <a:pt x="1" y="1663"/>
                  </a:lnTo>
                  <a:lnTo>
                    <a:pt x="178" y="1683"/>
                  </a:lnTo>
                  <a:lnTo>
                    <a:pt x="227" y="1152"/>
                  </a:lnTo>
                  <a:lnTo>
                    <a:pt x="679" y="1191"/>
                  </a:lnTo>
                  <a:lnTo>
                    <a:pt x="817" y="1191"/>
                  </a:lnTo>
                  <a:lnTo>
                    <a:pt x="1142" y="1761"/>
                  </a:lnTo>
                  <a:lnTo>
                    <a:pt x="1338" y="1791"/>
                  </a:lnTo>
                  <a:lnTo>
                    <a:pt x="984" y="1181"/>
                  </a:lnTo>
                  <a:cubicBezTo>
                    <a:pt x="1220" y="1142"/>
                    <a:pt x="1397" y="935"/>
                    <a:pt x="1407" y="689"/>
                  </a:cubicBezTo>
                  <a:cubicBezTo>
                    <a:pt x="1446" y="335"/>
                    <a:pt x="1210" y="99"/>
                    <a:pt x="788" y="60"/>
                  </a:cubicBez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-1628501" y="804623"/>
              <a:ext cx="84855" cy="71218"/>
            </a:xfrm>
            <a:custGeom>
              <a:avLst/>
              <a:gdLst/>
              <a:ahLst/>
              <a:cxnLst/>
              <a:rect l="l" t="t" r="r" b="b"/>
              <a:pathLst>
                <a:path w="2097" h="1760" extrusionOk="0">
                  <a:moveTo>
                    <a:pt x="926" y="192"/>
                  </a:moveTo>
                  <a:cubicBezTo>
                    <a:pt x="1316" y="192"/>
                    <a:pt x="1682" y="524"/>
                    <a:pt x="1633" y="979"/>
                  </a:cubicBezTo>
                  <a:cubicBezTo>
                    <a:pt x="1605" y="1333"/>
                    <a:pt x="1309" y="1604"/>
                    <a:pt x="961" y="1604"/>
                  </a:cubicBezTo>
                  <a:cubicBezTo>
                    <a:pt x="933" y="1604"/>
                    <a:pt x="904" y="1602"/>
                    <a:pt x="875" y="1598"/>
                  </a:cubicBezTo>
                  <a:cubicBezTo>
                    <a:pt x="246" y="1539"/>
                    <a:pt x="0" y="753"/>
                    <a:pt x="492" y="349"/>
                  </a:cubicBezTo>
                  <a:cubicBezTo>
                    <a:pt x="625" y="240"/>
                    <a:pt x="777" y="192"/>
                    <a:pt x="926" y="192"/>
                  </a:cubicBezTo>
                  <a:close/>
                  <a:moveTo>
                    <a:pt x="942" y="0"/>
                  </a:moveTo>
                  <a:cubicBezTo>
                    <a:pt x="511" y="0"/>
                    <a:pt x="91" y="318"/>
                    <a:pt x="59" y="831"/>
                  </a:cubicBezTo>
                  <a:cubicBezTo>
                    <a:pt x="10" y="1303"/>
                    <a:pt x="374" y="1736"/>
                    <a:pt x="856" y="1756"/>
                  </a:cubicBezTo>
                  <a:cubicBezTo>
                    <a:pt x="884" y="1758"/>
                    <a:pt x="912" y="1759"/>
                    <a:pt x="939" y="1759"/>
                  </a:cubicBezTo>
                  <a:cubicBezTo>
                    <a:pt x="1675" y="1759"/>
                    <a:pt x="2096" y="888"/>
                    <a:pt x="1603" y="310"/>
                  </a:cubicBezTo>
                  <a:cubicBezTo>
                    <a:pt x="1421" y="97"/>
                    <a:pt x="1180" y="0"/>
                    <a:pt x="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-1534984" y="813162"/>
              <a:ext cx="45402" cy="71664"/>
            </a:xfrm>
            <a:custGeom>
              <a:avLst/>
              <a:gdLst/>
              <a:ahLst/>
              <a:cxnLst/>
              <a:rect l="l" t="t" r="r" b="b"/>
              <a:pathLst>
                <a:path w="1122" h="1771" extrusionOk="0">
                  <a:moveTo>
                    <a:pt x="158" y="1"/>
                  </a:moveTo>
                  <a:lnTo>
                    <a:pt x="0" y="1663"/>
                  </a:lnTo>
                  <a:lnTo>
                    <a:pt x="1102" y="1771"/>
                  </a:lnTo>
                  <a:lnTo>
                    <a:pt x="1121" y="1623"/>
                  </a:lnTo>
                  <a:lnTo>
                    <a:pt x="187" y="1535"/>
                  </a:lnTo>
                  <a:lnTo>
                    <a:pt x="325" y="20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-1471331" y="819151"/>
              <a:ext cx="45038" cy="71664"/>
            </a:xfrm>
            <a:custGeom>
              <a:avLst/>
              <a:gdLst/>
              <a:ahLst/>
              <a:cxnLst/>
              <a:rect l="l" t="t" r="r" b="b"/>
              <a:pathLst>
                <a:path w="1113" h="1771" extrusionOk="0">
                  <a:moveTo>
                    <a:pt x="148" y="0"/>
                  </a:moveTo>
                  <a:lnTo>
                    <a:pt x="1" y="1662"/>
                  </a:lnTo>
                  <a:lnTo>
                    <a:pt x="1102" y="1770"/>
                  </a:lnTo>
                  <a:lnTo>
                    <a:pt x="1112" y="1623"/>
                  </a:lnTo>
                  <a:lnTo>
                    <a:pt x="188" y="1534"/>
                  </a:lnTo>
                  <a:lnTo>
                    <a:pt x="325" y="2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-1722827" y="945485"/>
              <a:ext cx="53373" cy="68912"/>
            </a:xfrm>
            <a:custGeom>
              <a:avLst/>
              <a:gdLst/>
              <a:ahLst/>
              <a:cxnLst/>
              <a:rect l="l" t="t" r="r" b="b"/>
              <a:pathLst>
                <a:path w="1319" h="1703" extrusionOk="0">
                  <a:moveTo>
                    <a:pt x="688" y="0"/>
                  </a:moveTo>
                  <a:cubicBezTo>
                    <a:pt x="338" y="0"/>
                    <a:pt x="165" y="175"/>
                    <a:pt x="138" y="399"/>
                  </a:cubicBezTo>
                  <a:cubicBezTo>
                    <a:pt x="79" y="1019"/>
                    <a:pt x="1131" y="832"/>
                    <a:pt x="1092" y="1294"/>
                  </a:cubicBezTo>
                  <a:cubicBezTo>
                    <a:pt x="1074" y="1436"/>
                    <a:pt x="952" y="1554"/>
                    <a:pt x="705" y="1554"/>
                  </a:cubicBezTo>
                  <a:cubicBezTo>
                    <a:pt x="678" y="1554"/>
                    <a:pt x="650" y="1553"/>
                    <a:pt x="620" y="1550"/>
                  </a:cubicBezTo>
                  <a:cubicBezTo>
                    <a:pt x="413" y="1530"/>
                    <a:pt x="226" y="1442"/>
                    <a:pt x="79" y="1294"/>
                  </a:cubicBezTo>
                  <a:lnTo>
                    <a:pt x="0" y="1422"/>
                  </a:lnTo>
                  <a:cubicBezTo>
                    <a:pt x="158" y="1589"/>
                    <a:pt x="374" y="1678"/>
                    <a:pt x="600" y="1697"/>
                  </a:cubicBezTo>
                  <a:cubicBezTo>
                    <a:pt x="637" y="1701"/>
                    <a:pt x="672" y="1702"/>
                    <a:pt x="705" y="1702"/>
                  </a:cubicBezTo>
                  <a:cubicBezTo>
                    <a:pt x="1059" y="1702"/>
                    <a:pt x="1242" y="1519"/>
                    <a:pt x="1269" y="1294"/>
                  </a:cubicBezTo>
                  <a:cubicBezTo>
                    <a:pt x="1318" y="694"/>
                    <a:pt x="276" y="871"/>
                    <a:pt x="315" y="419"/>
                  </a:cubicBezTo>
                  <a:cubicBezTo>
                    <a:pt x="324" y="268"/>
                    <a:pt x="453" y="149"/>
                    <a:pt x="695" y="149"/>
                  </a:cubicBezTo>
                  <a:cubicBezTo>
                    <a:pt x="721" y="149"/>
                    <a:pt x="748" y="150"/>
                    <a:pt x="777" y="153"/>
                  </a:cubicBezTo>
                  <a:cubicBezTo>
                    <a:pt x="944" y="173"/>
                    <a:pt x="1102" y="232"/>
                    <a:pt x="1220" y="330"/>
                  </a:cubicBezTo>
                  <a:lnTo>
                    <a:pt x="1298" y="202"/>
                  </a:lnTo>
                  <a:cubicBezTo>
                    <a:pt x="1151" y="84"/>
                    <a:pt x="974" y="15"/>
                    <a:pt x="797" y="6"/>
                  </a:cubicBezTo>
                  <a:cubicBezTo>
                    <a:pt x="759" y="2"/>
                    <a:pt x="722" y="0"/>
                    <a:pt x="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-1655573" y="952486"/>
              <a:ext cx="64097" cy="69114"/>
            </a:xfrm>
            <a:custGeom>
              <a:avLst/>
              <a:gdLst/>
              <a:ahLst/>
              <a:cxnLst/>
              <a:rect l="l" t="t" r="r" b="b"/>
              <a:pathLst>
                <a:path w="1584" h="1708" extrusionOk="0">
                  <a:moveTo>
                    <a:pt x="881" y="1"/>
                  </a:moveTo>
                  <a:cubicBezTo>
                    <a:pt x="450" y="1"/>
                    <a:pt x="85" y="326"/>
                    <a:pt x="49" y="767"/>
                  </a:cubicBezTo>
                  <a:cubicBezTo>
                    <a:pt x="0" y="1249"/>
                    <a:pt x="364" y="1672"/>
                    <a:pt x="846" y="1701"/>
                  </a:cubicBezTo>
                  <a:cubicBezTo>
                    <a:pt x="881" y="1706"/>
                    <a:pt x="915" y="1708"/>
                    <a:pt x="950" y="1708"/>
                  </a:cubicBezTo>
                  <a:cubicBezTo>
                    <a:pt x="1143" y="1708"/>
                    <a:pt x="1334" y="1639"/>
                    <a:pt x="1475" y="1514"/>
                  </a:cubicBezTo>
                  <a:lnTo>
                    <a:pt x="1377" y="1387"/>
                  </a:lnTo>
                  <a:cubicBezTo>
                    <a:pt x="1259" y="1496"/>
                    <a:pt x="1104" y="1548"/>
                    <a:pt x="945" y="1548"/>
                  </a:cubicBezTo>
                  <a:cubicBezTo>
                    <a:pt x="919" y="1548"/>
                    <a:pt x="892" y="1547"/>
                    <a:pt x="866" y="1544"/>
                  </a:cubicBezTo>
                  <a:cubicBezTo>
                    <a:pt x="472" y="1524"/>
                    <a:pt x="167" y="1180"/>
                    <a:pt x="197" y="787"/>
                  </a:cubicBezTo>
                  <a:cubicBezTo>
                    <a:pt x="233" y="423"/>
                    <a:pt x="547" y="152"/>
                    <a:pt x="905" y="152"/>
                  </a:cubicBezTo>
                  <a:cubicBezTo>
                    <a:pt x="934" y="152"/>
                    <a:pt x="964" y="153"/>
                    <a:pt x="994" y="157"/>
                  </a:cubicBezTo>
                  <a:cubicBezTo>
                    <a:pt x="1171" y="177"/>
                    <a:pt x="1348" y="265"/>
                    <a:pt x="1466" y="403"/>
                  </a:cubicBezTo>
                  <a:lnTo>
                    <a:pt x="1584" y="305"/>
                  </a:lnTo>
                  <a:cubicBezTo>
                    <a:pt x="1446" y="128"/>
                    <a:pt x="1230" y="20"/>
                    <a:pt x="1003" y="10"/>
                  </a:cubicBezTo>
                  <a:cubicBezTo>
                    <a:pt x="962" y="4"/>
                    <a:pt x="921" y="1"/>
                    <a:pt x="8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-1574398" y="957625"/>
              <a:ext cx="52564" cy="72068"/>
            </a:xfrm>
            <a:custGeom>
              <a:avLst/>
              <a:gdLst/>
              <a:ahLst/>
              <a:cxnLst/>
              <a:rect l="l" t="t" r="r" b="b"/>
              <a:pathLst>
                <a:path w="1299" h="1781" extrusionOk="0">
                  <a:moveTo>
                    <a:pt x="158" y="1"/>
                  </a:moveTo>
                  <a:lnTo>
                    <a:pt x="1" y="1673"/>
                  </a:lnTo>
                  <a:lnTo>
                    <a:pt x="1181" y="1781"/>
                  </a:lnTo>
                  <a:lnTo>
                    <a:pt x="1191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7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-1502773" y="964383"/>
              <a:ext cx="62518" cy="72877"/>
            </a:xfrm>
            <a:custGeom>
              <a:avLst/>
              <a:gdLst/>
              <a:ahLst/>
              <a:cxnLst/>
              <a:rect l="l" t="t" r="r" b="b"/>
              <a:pathLst>
                <a:path w="1545" h="1801" extrusionOk="0">
                  <a:moveTo>
                    <a:pt x="158" y="1"/>
                  </a:moveTo>
                  <a:lnTo>
                    <a:pt x="1" y="1673"/>
                  </a:lnTo>
                  <a:lnTo>
                    <a:pt x="178" y="1683"/>
                  </a:lnTo>
                  <a:lnTo>
                    <a:pt x="296" y="335"/>
                  </a:lnTo>
                  <a:lnTo>
                    <a:pt x="1240" y="1781"/>
                  </a:lnTo>
                  <a:lnTo>
                    <a:pt x="1388" y="1801"/>
                  </a:lnTo>
                  <a:lnTo>
                    <a:pt x="1545" y="139"/>
                  </a:lnTo>
                  <a:lnTo>
                    <a:pt x="1368" y="119"/>
                  </a:lnTo>
                  <a:lnTo>
                    <a:pt x="1250" y="1466"/>
                  </a:lnTo>
                  <a:lnTo>
                    <a:pt x="296" y="21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-1417593" y="972355"/>
              <a:ext cx="52564" cy="72068"/>
            </a:xfrm>
            <a:custGeom>
              <a:avLst/>
              <a:gdLst/>
              <a:ahLst/>
              <a:cxnLst/>
              <a:rect l="l" t="t" r="r" b="b"/>
              <a:pathLst>
                <a:path w="1299" h="1781" extrusionOk="0">
                  <a:moveTo>
                    <a:pt x="158" y="1"/>
                  </a:moveTo>
                  <a:lnTo>
                    <a:pt x="0" y="1663"/>
                  </a:lnTo>
                  <a:lnTo>
                    <a:pt x="1181" y="1781"/>
                  </a:lnTo>
                  <a:lnTo>
                    <a:pt x="1190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8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-1016454" y="1001045"/>
              <a:ext cx="64137" cy="69114"/>
            </a:xfrm>
            <a:custGeom>
              <a:avLst/>
              <a:gdLst/>
              <a:ahLst/>
              <a:cxnLst/>
              <a:rect l="l" t="t" r="r" b="b"/>
              <a:pathLst>
                <a:path w="1585" h="1708" extrusionOk="0">
                  <a:moveTo>
                    <a:pt x="884" y="1"/>
                  </a:moveTo>
                  <a:cubicBezTo>
                    <a:pt x="452" y="1"/>
                    <a:pt x="86" y="335"/>
                    <a:pt x="50" y="777"/>
                  </a:cubicBezTo>
                  <a:cubicBezTo>
                    <a:pt x="1" y="1249"/>
                    <a:pt x="355" y="1681"/>
                    <a:pt x="837" y="1701"/>
                  </a:cubicBezTo>
                  <a:cubicBezTo>
                    <a:pt x="873" y="1706"/>
                    <a:pt x="909" y="1708"/>
                    <a:pt x="944" y="1708"/>
                  </a:cubicBezTo>
                  <a:cubicBezTo>
                    <a:pt x="1141" y="1708"/>
                    <a:pt x="1326" y="1639"/>
                    <a:pt x="1476" y="1514"/>
                  </a:cubicBezTo>
                  <a:lnTo>
                    <a:pt x="1378" y="1396"/>
                  </a:lnTo>
                  <a:cubicBezTo>
                    <a:pt x="1256" y="1494"/>
                    <a:pt x="1106" y="1551"/>
                    <a:pt x="958" y="1551"/>
                  </a:cubicBezTo>
                  <a:cubicBezTo>
                    <a:pt x="927" y="1551"/>
                    <a:pt x="897" y="1549"/>
                    <a:pt x="866" y="1544"/>
                  </a:cubicBezTo>
                  <a:cubicBezTo>
                    <a:pt x="483" y="1504"/>
                    <a:pt x="198" y="1170"/>
                    <a:pt x="237" y="786"/>
                  </a:cubicBezTo>
                  <a:cubicBezTo>
                    <a:pt x="274" y="436"/>
                    <a:pt x="570" y="163"/>
                    <a:pt x="924" y="163"/>
                  </a:cubicBezTo>
                  <a:cubicBezTo>
                    <a:pt x="947" y="163"/>
                    <a:pt x="970" y="164"/>
                    <a:pt x="994" y="167"/>
                  </a:cubicBezTo>
                  <a:cubicBezTo>
                    <a:pt x="1181" y="177"/>
                    <a:pt x="1348" y="265"/>
                    <a:pt x="1466" y="413"/>
                  </a:cubicBezTo>
                  <a:lnTo>
                    <a:pt x="1584" y="314"/>
                  </a:lnTo>
                  <a:cubicBezTo>
                    <a:pt x="1447" y="137"/>
                    <a:pt x="1230" y="29"/>
                    <a:pt x="1004" y="10"/>
                  </a:cubicBezTo>
                  <a:cubicBezTo>
                    <a:pt x="964" y="4"/>
                    <a:pt x="924" y="1"/>
                    <a:pt x="8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-935239" y="1006589"/>
              <a:ext cx="60900" cy="70652"/>
            </a:xfrm>
            <a:custGeom>
              <a:avLst/>
              <a:gdLst/>
              <a:ahLst/>
              <a:cxnLst/>
              <a:rect l="l" t="t" r="r" b="b"/>
              <a:pathLst>
                <a:path w="1505" h="1746" extrusionOk="0">
                  <a:moveTo>
                    <a:pt x="138" y="0"/>
                  </a:moveTo>
                  <a:lnTo>
                    <a:pt x="49" y="954"/>
                  </a:lnTo>
                  <a:cubicBezTo>
                    <a:pt x="0" y="1426"/>
                    <a:pt x="236" y="1702"/>
                    <a:pt x="659" y="1741"/>
                  </a:cubicBezTo>
                  <a:cubicBezTo>
                    <a:pt x="691" y="1744"/>
                    <a:pt x="723" y="1745"/>
                    <a:pt x="753" y="1745"/>
                  </a:cubicBezTo>
                  <a:cubicBezTo>
                    <a:pt x="1132" y="1745"/>
                    <a:pt x="1371" y="1519"/>
                    <a:pt x="1416" y="1082"/>
                  </a:cubicBezTo>
                  <a:lnTo>
                    <a:pt x="1505" y="128"/>
                  </a:lnTo>
                  <a:lnTo>
                    <a:pt x="1328" y="109"/>
                  </a:lnTo>
                  <a:lnTo>
                    <a:pt x="1239" y="1053"/>
                  </a:lnTo>
                  <a:cubicBezTo>
                    <a:pt x="1212" y="1417"/>
                    <a:pt x="1033" y="1587"/>
                    <a:pt x="749" y="1587"/>
                  </a:cubicBezTo>
                  <a:cubicBezTo>
                    <a:pt x="727" y="1587"/>
                    <a:pt x="703" y="1586"/>
                    <a:pt x="679" y="1584"/>
                  </a:cubicBezTo>
                  <a:cubicBezTo>
                    <a:pt x="354" y="1554"/>
                    <a:pt x="187" y="1358"/>
                    <a:pt x="226" y="964"/>
                  </a:cubicBezTo>
                  <a:lnTo>
                    <a:pt x="315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-858434" y="1013346"/>
              <a:ext cx="55356" cy="70085"/>
            </a:xfrm>
            <a:custGeom>
              <a:avLst/>
              <a:gdLst/>
              <a:ahLst/>
              <a:cxnLst/>
              <a:rect l="l" t="t" r="r" b="b"/>
              <a:pathLst>
                <a:path w="1368" h="1732" extrusionOk="0">
                  <a:moveTo>
                    <a:pt x="20" y="1"/>
                  </a:moveTo>
                  <a:lnTo>
                    <a:pt x="0" y="148"/>
                  </a:lnTo>
                  <a:lnTo>
                    <a:pt x="590" y="207"/>
                  </a:lnTo>
                  <a:lnTo>
                    <a:pt x="443" y="1712"/>
                  </a:lnTo>
                  <a:lnTo>
                    <a:pt x="620" y="1731"/>
                  </a:lnTo>
                  <a:lnTo>
                    <a:pt x="767" y="217"/>
                  </a:lnTo>
                  <a:lnTo>
                    <a:pt x="1348" y="276"/>
                  </a:lnTo>
                  <a:lnTo>
                    <a:pt x="1367" y="119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-838121" y="1860379"/>
              <a:ext cx="340675" cy="287140"/>
            </a:xfrm>
            <a:custGeom>
              <a:avLst/>
              <a:gdLst/>
              <a:ahLst/>
              <a:cxnLst/>
              <a:rect l="l" t="t" r="r" b="b"/>
              <a:pathLst>
                <a:path w="8419" h="7096" extrusionOk="0">
                  <a:moveTo>
                    <a:pt x="4508" y="0"/>
                  </a:moveTo>
                  <a:cubicBezTo>
                    <a:pt x="1826" y="0"/>
                    <a:pt x="1" y="3049"/>
                    <a:pt x="1564" y="5475"/>
                  </a:cubicBezTo>
                  <a:cubicBezTo>
                    <a:pt x="2224" y="6495"/>
                    <a:pt x="3354" y="7096"/>
                    <a:pt x="4548" y="7096"/>
                  </a:cubicBezTo>
                  <a:cubicBezTo>
                    <a:pt x="4758" y="7096"/>
                    <a:pt x="4971" y="7077"/>
                    <a:pt x="5183" y="7039"/>
                  </a:cubicBezTo>
                  <a:cubicBezTo>
                    <a:pt x="6589" y="6783"/>
                    <a:pt x="7710" y="5701"/>
                    <a:pt x="8015" y="4305"/>
                  </a:cubicBezTo>
                  <a:cubicBezTo>
                    <a:pt x="8419" y="2387"/>
                    <a:pt x="7209" y="498"/>
                    <a:pt x="5291" y="85"/>
                  </a:cubicBezTo>
                  <a:cubicBezTo>
                    <a:pt x="5024" y="28"/>
                    <a:pt x="4762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-502658" y="1066802"/>
              <a:ext cx="325986" cy="286735"/>
            </a:xfrm>
            <a:custGeom>
              <a:avLst/>
              <a:gdLst/>
              <a:ahLst/>
              <a:cxnLst/>
              <a:rect l="l" t="t" r="r" b="b"/>
              <a:pathLst>
                <a:path w="8056" h="7086" extrusionOk="0">
                  <a:moveTo>
                    <a:pt x="4031" y="0"/>
                  </a:moveTo>
                  <a:cubicBezTo>
                    <a:pt x="2660" y="0"/>
                    <a:pt x="1356" y="799"/>
                    <a:pt x="778" y="2132"/>
                  </a:cubicBezTo>
                  <a:cubicBezTo>
                    <a:pt x="1" y="3931"/>
                    <a:pt x="827" y="6016"/>
                    <a:pt x="2617" y="6793"/>
                  </a:cubicBezTo>
                  <a:cubicBezTo>
                    <a:pt x="3076" y="6992"/>
                    <a:pt x="3554" y="7085"/>
                    <a:pt x="4025" y="7085"/>
                  </a:cubicBezTo>
                  <a:cubicBezTo>
                    <a:pt x="5396" y="7085"/>
                    <a:pt x="6700" y="6287"/>
                    <a:pt x="7278" y="4954"/>
                  </a:cubicBezTo>
                  <a:cubicBezTo>
                    <a:pt x="8055" y="3154"/>
                    <a:pt x="7229" y="1069"/>
                    <a:pt x="5439" y="292"/>
                  </a:cubicBezTo>
                  <a:cubicBezTo>
                    <a:pt x="4980" y="94"/>
                    <a:pt x="4502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-2309461" y="1192934"/>
              <a:ext cx="1498378" cy="1198897"/>
            </a:xfrm>
            <a:custGeom>
              <a:avLst/>
              <a:gdLst/>
              <a:ahLst/>
              <a:cxnLst/>
              <a:rect l="l" t="t" r="r" b="b"/>
              <a:pathLst>
                <a:path w="37029" h="29628" extrusionOk="0">
                  <a:moveTo>
                    <a:pt x="17379" y="0"/>
                  </a:moveTo>
                  <a:cubicBezTo>
                    <a:pt x="9792" y="0"/>
                    <a:pt x="3210" y="4442"/>
                    <a:pt x="1741" y="11131"/>
                  </a:cubicBezTo>
                  <a:cubicBezTo>
                    <a:pt x="1" y="19058"/>
                    <a:pt x="6098" y="27132"/>
                    <a:pt x="15363" y="29158"/>
                  </a:cubicBezTo>
                  <a:cubicBezTo>
                    <a:pt x="16809" y="29476"/>
                    <a:pt x="18247" y="29628"/>
                    <a:pt x="19650" y="29628"/>
                  </a:cubicBezTo>
                  <a:cubicBezTo>
                    <a:pt x="27237" y="29628"/>
                    <a:pt x="33819" y="25187"/>
                    <a:pt x="35288" y="18497"/>
                  </a:cubicBezTo>
                  <a:cubicBezTo>
                    <a:pt x="37029" y="10580"/>
                    <a:pt x="30931" y="2506"/>
                    <a:pt x="21667" y="470"/>
                  </a:cubicBezTo>
                  <a:cubicBezTo>
                    <a:pt x="20221" y="152"/>
                    <a:pt x="18783" y="0"/>
                    <a:pt x="17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-2285182" y="1098244"/>
              <a:ext cx="1498783" cy="1199261"/>
            </a:xfrm>
            <a:custGeom>
              <a:avLst/>
              <a:gdLst/>
              <a:ahLst/>
              <a:cxnLst/>
              <a:rect l="l" t="t" r="r" b="b"/>
              <a:pathLst>
                <a:path w="37039" h="29637" extrusionOk="0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-2285182" y="1098244"/>
              <a:ext cx="1498783" cy="1199261"/>
            </a:xfrm>
            <a:custGeom>
              <a:avLst/>
              <a:gdLst/>
              <a:ahLst/>
              <a:cxnLst/>
              <a:rect l="l" t="t" r="r" b="b"/>
              <a:pathLst>
                <a:path w="37039" h="29637" extrusionOk="0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-1745124" y="1167562"/>
              <a:ext cx="312835" cy="290053"/>
            </a:xfrm>
            <a:custGeom>
              <a:avLst/>
              <a:gdLst/>
              <a:ahLst/>
              <a:cxnLst/>
              <a:rect l="l" t="t" r="r" b="b"/>
              <a:pathLst>
                <a:path w="7731" h="7168" extrusionOk="0">
                  <a:moveTo>
                    <a:pt x="3750" y="0"/>
                  </a:moveTo>
                  <a:cubicBezTo>
                    <a:pt x="3570" y="0"/>
                    <a:pt x="3394" y="6"/>
                    <a:pt x="3226" y="15"/>
                  </a:cubicBezTo>
                  <a:cubicBezTo>
                    <a:pt x="1741" y="104"/>
                    <a:pt x="50" y="782"/>
                    <a:pt x="10" y="2503"/>
                  </a:cubicBezTo>
                  <a:cubicBezTo>
                    <a:pt x="0" y="2995"/>
                    <a:pt x="89" y="3487"/>
                    <a:pt x="286" y="3939"/>
                  </a:cubicBezTo>
                  <a:cubicBezTo>
                    <a:pt x="315" y="4018"/>
                    <a:pt x="354" y="4097"/>
                    <a:pt x="384" y="4166"/>
                  </a:cubicBezTo>
                  <a:cubicBezTo>
                    <a:pt x="807" y="5001"/>
                    <a:pt x="1515" y="5700"/>
                    <a:pt x="2282" y="6260"/>
                  </a:cubicBezTo>
                  <a:cubicBezTo>
                    <a:pt x="2833" y="6664"/>
                    <a:pt x="3433" y="7027"/>
                    <a:pt x="4102" y="7136"/>
                  </a:cubicBezTo>
                  <a:cubicBezTo>
                    <a:pt x="4235" y="7157"/>
                    <a:pt x="4367" y="7167"/>
                    <a:pt x="4496" y="7167"/>
                  </a:cubicBezTo>
                  <a:cubicBezTo>
                    <a:pt x="5494" y="7167"/>
                    <a:pt x="6368" y="6557"/>
                    <a:pt x="6934" y="5739"/>
                  </a:cubicBezTo>
                  <a:cubicBezTo>
                    <a:pt x="7121" y="5464"/>
                    <a:pt x="7278" y="5159"/>
                    <a:pt x="7396" y="4854"/>
                  </a:cubicBezTo>
                  <a:cubicBezTo>
                    <a:pt x="7642" y="4205"/>
                    <a:pt x="7731" y="3507"/>
                    <a:pt x="7662" y="2818"/>
                  </a:cubicBezTo>
                  <a:cubicBezTo>
                    <a:pt x="7652" y="2730"/>
                    <a:pt x="7642" y="2641"/>
                    <a:pt x="7622" y="2553"/>
                  </a:cubicBezTo>
                  <a:cubicBezTo>
                    <a:pt x="7544" y="2022"/>
                    <a:pt x="7318" y="1520"/>
                    <a:pt x="6983" y="1107"/>
                  </a:cubicBezTo>
                  <a:cubicBezTo>
                    <a:pt x="6253" y="223"/>
                    <a:pt x="4898" y="0"/>
                    <a:pt x="37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-2088194" y="1327483"/>
              <a:ext cx="347068" cy="284307"/>
            </a:xfrm>
            <a:custGeom>
              <a:avLst/>
              <a:gdLst/>
              <a:ahLst/>
              <a:cxnLst/>
              <a:rect l="l" t="t" r="r" b="b"/>
              <a:pathLst>
                <a:path w="8577" h="7026" extrusionOk="0">
                  <a:moveTo>
                    <a:pt x="5104" y="1"/>
                  </a:moveTo>
                  <a:cubicBezTo>
                    <a:pt x="3923" y="1"/>
                    <a:pt x="2732" y="871"/>
                    <a:pt x="1928" y="1630"/>
                  </a:cubicBezTo>
                  <a:cubicBezTo>
                    <a:pt x="856" y="2653"/>
                    <a:pt x="1" y="4265"/>
                    <a:pt x="1073" y="5603"/>
                  </a:cubicBezTo>
                  <a:cubicBezTo>
                    <a:pt x="1840" y="6547"/>
                    <a:pt x="2932" y="6931"/>
                    <a:pt x="4082" y="7009"/>
                  </a:cubicBezTo>
                  <a:cubicBezTo>
                    <a:pt x="4171" y="7019"/>
                    <a:pt x="4249" y="7019"/>
                    <a:pt x="4338" y="7019"/>
                  </a:cubicBezTo>
                  <a:cubicBezTo>
                    <a:pt x="4464" y="7023"/>
                    <a:pt x="4591" y="7026"/>
                    <a:pt x="4716" y="7026"/>
                  </a:cubicBezTo>
                  <a:cubicBezTo>
                    <a:pt x="4894" y="7026"/>
                    <a:pt x="5070" y="7021"/>
                    <a:pt x="5243" y="7009"/>
                  </a:cubicBezTo>
                  <a:cubicBezTo>
                    <a:pt x="5921" y="6960"/>
                    <a:pt x="6620" y="6852"/>
                    <a:pt x="7200" y="6498"/>
                  </a:cubicBezTo>
                  <a:cubicBezTo>
                    <a:pt x="8203" y="5898"/>
                    <a:pt x="8577" y="4738"/>
                    <a:pt x="8459" y="3607"/>
                  </a:cubicBezTo>
                  <a:cubicBezTo>
                    <a:pt x="8370" y="2751"/>
                    <a:pt x="8026" y="1935"/>
                    <a:pt x="7475" y="1276"/>
                  </a:cubicBezTo>
                  <a:cubicBezTo>
                    <a:pt x="7416" y="1207"/>
                    <a:pt x="7367" y="1138"/>
                    <a:pt x="7308" y="1079"/>
                  </a:cubicBezTo>
                  <a:cubicBezTo>
                    <a:pt x="6816" y="558"/>
                    <a:pt x="6197" y="155"/>
                    <a:pt x="5508" y="37"/>
                  </a:cubicBezTo>
                  <a:cubicBezTo>
                    <a:pt x="5374" y="12"/>
                    <a:pt x="5239" y="1"/>
                    <a:pt x="5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-2061243" y="1699931"/>
              <a:ext cx="384620" cy="316113"/>
            </a:xfrm>
            <a:custGeom>
              <a:avLst/>
              <a:gdLst/>
              <a:ahLst/>
              <a:cxnLst/>
              <a:rect l="l" t="t" r="r" b="b"/>
              <a:pathLst>
                <a:path w="9505" h="7812" extrusionOk="0">
                  <a:moveTo>
                    <a:pt x="4787" y="0"/>
                  </a:moveTo>
                  <a:cubicBezTo>
                    <a:pt x="4367" y="0"/>
                    <a:pt x="3947" y="26"/>
                    <a:pt x="3544" y="87"/>
                  </a:cubicBezTo>
                  <a:cubicBezTo>
                    <a:pt x="3465" y="97"/>
                    <a:pt x="3387" y="107"/>
                    <a:pt x="3298" y="126"/>
                  </a:cubicBezTo>
                  <a:cubicBezTo>
                    <a:pt x="2000" y="372"/>
                    <a:pt x="918" y="1031"/>
                    <a:pt x="633" y="2447"/>
                  </a:cubicBezTo>
                  <a:cubicBezTo>
                    <a:pt x="0" y="5699"/>
                    <a:pt x="3231" y="7812"/>
                    <a:pt x="5584" y="7812"/>
                  </a:cubicBezTo>
                  <a:cubicBezTo>
                    <a:pt x="6155" y="7812"/>
                    <a:pt x="6675" y="7687"/>
                    <a:pt x="7075" y="7424"/>
                  </a:cubicBezTo>
                  <a:cubicBezTo>
                    <a:pt x="7154" y="7375"/>
                    <a:pt x="7222" y="7325"/>
                    <a:pt x="7281" y="7266"/>
                  </a:cubicBezTo>
                  <a:lnTo>
                    <a:pt x="7301" y="7257"/>
                  </a:lnTo>
                  <a:cubicBezTo>
                    <a:pt x="8501" y="6165"/>
                    <a:pt x="9179" y="4119"/>
                    <a:pt x="9386" y="2575"/>
                  </a:cubicBezTo>
                  <a:cubicBezTo>
                    <a:pt x="9504" y="1513"/>
                    <a:pt x="8806" y="549"/>
                    <a:pt x="7763" y="343"/>
                  </a:cubicBezTo>
                  <a:cubicBezTo>
                    <a:pt x="6931" y="166"/>
                    <a:pt x="5855" y="0"/>
                    <a:pt x="4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-1597099" y="1859610"/>
              <a:ext cx="361514" cy="362081"/>
            </a:xfrm>
            <a:custGeom>
              <a:avLst/>
              <a:gdLst/>
              <a:ahLst/>
              <a:cxnLst/>
              <a:rect l="l" t="t" r="r" b="b"/>
              <a:pathLst>
                <a:path w="8934" h="8948" extrusionOk="0">
                  <a:moveTo>
                    <a:pt x="4062" y="0"/>
                  </a:moveTo>
                  <a:cubicBezTo>
                    <a:pt x="3454" y="0"/>
                    <a:pt x="2856" y="272"/>
                    <a:pt x="2460" y="783"/>
                  </a:cubicBezTo>
                  <a:cubicBezTo>
                    <a:pt x="1565" y="1914"/>
                    <a:pt x="365" y="3684"/>
                    <a:pt x="119" y="5327"/>
                  </a:cubicBezTo>
                  <a:cubicBezTo>
                    <a:pt x="99" y="5415"/>
                    <a:pt x="90" y="5494"/>
                    <a:pt x="90" y="5582"/>
                  </a:cubicBezTo>
                  <a:cubicBezTo>
                    <a:pt x="1" y="6526"/>
                    <a:pt x="276" y="7421"/>
                    <a:pt x="1132" y="8090"/>
                  </a:cubicBezTo>
                  <a:cubicBezTo>
                    <a:pt x="1915" y="8695"/>
                    <a:pt x="2761" y="8947"/>
                    <a:pt x="3591" y="8947"/>
                  </a:cubicBezTo>
                  <a:cubicBezTo>
                    <a:pt x="6350" y="8947"/>
                    <a:pt x="8934" y="6164"/>
                    <a:pt x="8420" y="4304"/>
                  </a:cubicBezTo>
                  <a:cubicBezTo>
                    <a:pt x="8361" y="4107"/>
                    <a:pt x="8292" y="3910"/>
                    <a:pt x="8213" y="3714"/>
                  </a:cubicBezTo>
                  <a:cubicBezTo>
                    <a:pt x="8174" y="3635"/>
                    <a:pt x="8134" y="3566"/>
                    <a:pt x="8095" y="3488"/>
                  </a:cubicBezTo>
                  <a:cubicBezTo>
                    <a:pt x="7456" y="2229"/>
                    <a:pt x="6236" y="1058"/>
                    <a:pt x="5184" y="340"/>
                  </a:cubicBezTo>
                  <a:cubicBezTo>
                    <a:pt x="4839" y="111"/>
                    <a:pt x="4449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-1259978" y="1687225"/>
              <a:ext cx="385267" cy="335900"/>
            </a:xfrm>
            <a:custGeom>
              <a:avLst/>
              <a:gdLst/>
              <a:ahLst/>
              <a:cxnLst/>
              <a:rect l="l" t="t" r="r" b="b"/>
              <a:pathLst>
                <a:path w="9521" h="8301" extrusionOk="0">
                  <a:moveTo>
                    <a:pt x="3145" y="1"/>
                  </a:moveTo>
                  <a:cubicBezTo>
                    <a:pt x="2240" y="1"/>
                    <a:pt x="1352" y="264"/>
                    <a:pt x="590" y="775"/>
                  </a:cubicBezTo>
                  <a:cubicBezTo>
                    <a:pt x="344" y="942"/>
                    <a:pt x="177" y="1207"/>
                    <a:pt x="157" y="1512"/>
                  </a:cubicBezTo>
                  <a:cubicBezTo>
                    <a:pt x="0" y="3115"/>
                    <a:pt x="649" y="4768"/>
                    <a:pt x="1515" y="6036"/>
                  </a:cubicBezTo>
                  <a:cubicBezTo>
                    <a:pt x="1564" y="6105"/>
                    <a:pt x="1613" y="6184"/>
                    <a:pt x="1672" y="6253"/>
                  </a:cubicBezTo>
                  <a:cubicBezTo>
                    <a:pt x="2528" y="7453"/>
                    <a:pt x="3560" y="8259"/>
                    <a:pt x="4200" y="8298"/>
                  </a:cubicBezTo>
                  <a:cubicBezTo>
                    <a:pt x="4227" y="8300"/>
                    <a:pt x="4254" y="8300"/>
                    <a:pt x="4282" y="8300"/>
                  </a:cubicBezTo>
                  <a:cubicBezTo>
                    <a:pt x="6769" y="8300"/>
                    <a:pt x="9520" y="2613"/>
                    <a:pt x="5970" y="755"/>
                  </a:cubicBezTo>
                  <a:cubicBezTo>
                    <a:pt x="5340" y="421"/>
                    <a:pt x="4662" y="194"/>
                    <a:pt x="3973" y="76"/>
                  </a:cubicBezTo>
                  <a:cubicBezTo>
                    <a:pt x="3885" y="57"/>
                    <a:pt x="3806" y="47"/>
                    <a:pt x="3727" y="37"/>
                  </a:cubicBezTo>
                  <a:cubicBezTo>
                    <a:pt x="3533" y="13"/>
                    <a:pt x="3339" y="1"/>
                    <a:pt x="3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-1359888" y="1337033"/>
              <a:ext cx="346664" cy="287544"/>
            </a:xfrm>
            <a:custGeom>
              <a:avLst/>
              <a:gdLst/>
              <a:ahLst/>
              <a:cxnLst/>
              <a:rect l="l" t="t" r="r" b="b"/>
              <a:pathLst>
                <a:path w="8567" h="7106" extrusionOk="0">
                  <a:moveTo>
                    <a:pt x="3136" y="1"/>
                  </a:moveTo>
                  <a:cubicBezTo>
                    <a:pt x="2809" y="1"/>
                    <a:pt x="2517" y="63"/>
                    <a:pt x="2253" y="174"/>
                  </a:cubicBezTo>
                  <a:cubicBezTo>
                    <a:pt x="2164" y="214"/>
                    <a:pt x="2076" y="253"/>
                    <a:pt x="1997" y="302"/>
                  </a:cubicBezTo>
                  <a:cubicBezTo>
                    <a:pt x="610" y="1099"/>
                    <a:pt x="158" y="3253"/>
                    <a:pt x="40" y="4128"/>
                  </a:cubicBezTo>
                  <a:cubicBezTo>
                    <a:pt x="1" y="4374"/>
                    <a:pt x="40" y="4629"/>
                    <a:pt x="148" y="4865"/>
                  </a:cubicBezTo>
                  <a:cubicBezTo>
                    <a:pt x="875" y="6275"/>
                    <a:pt x="2675" y="7105"/>
                    <a:pt x="4360" y="7105"/>
                  </a:cubicBezTo>
                  <a:cubicBezTo>
                    <a:pt x="4955" y="7105"/>
                    <a:pt x="5535" y="7001"/>
                    <a:pt x="6049" y="6783"/>
                  </a:cubicBezTo>
                  <a:cubicBezTo>
                    <a:pt x="6137" y="6744"/>
                    <a:pt x="6216" y="6704"/>
                    <a:pt x="6295" y="6665"/>
                  </a:cubicBezTo>
                  <a:cubicBezTo>
                    <a:pt x="6373" y="6626"/>
                    <a:pt x="6462" y="6577"/>
                    <a:pt x="6541" y="6527"/>
                  </a:cubicBezTo>
                  <a:cubicBezTo>
                    <a:pt x="8567" y="5229"/>
                    <a:pt x="7878" y="1374"/>
                    <a:pt x="4151" y="174"/>
                  </a:cubicBezTo>
                  <a:cubicBezTo>
                    <a:pt x="3779" y="55"/>
                    <a:pt x="3443" y="1"/>
                    <a:pt x="3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-1628137" y="1548629"/>
              <a:ext cx="245582" cy="210256"/>
            </a:xfrm>
            <a:custGeom>
              <a:avLst/>
              <a:gdLst/>
              <a:ahLst/>
              <a:cxnLst/>
              <a:rect l="l" t="t" r="r" b="b"/>
              <a:pathLst>
                <a:path w="6069" h="5196" extrusionOk="0">
                  <a:moveTo>
                    <a:pt x="3473" y="0"/>
                  </a:moveTo>
                  <a:cubicBezTo>
                    <a:pt x="1161" y="0"/>
                    <a:pt x="1" y="2793"/>
                    <a:pt x="1643" y="4426"/>
                  </a:cubicBezTo>
                  <a:cubicBezTo>
                    <a:pt x="2172" y="4958"/>
                    <a:pt x="2823" y="5196"/>
                    <a:pt x="3461" y="5196"/>
                  </a:cubicBezTo>
                  <a:cubicBezTo>
                    <a:pt x="4792" y="5196"/>
                    <a:pt x="6069" y="4159"/>
                    <a:pt x="6069" y="2597"/>
                  </a:cubicBezTo>
                  <a:cubicBezTo>
                    <a:pt x="6069" y="1161"/>
                    <a:pt x="4908" y="0"/>
                    <a:pt x="3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-1927382" y="1263264"/>
              <a:ext cx="827793" cy="829816"/>
            </a:xfrm>
            <a:custGeom>
              <a:avLst/>
              <a:gdLst/>
              <a:ahLst/>
              <a:cxnLst/>
              <a:rect l="l" t="t" r="r" b="b"/>
              <a:pathLst>
                <a:path w="20457" h="20507" extrusionOk="0">
                  <a:moveTo>
                    <a:pt x="10218" y="1"/>
                  </a:moveTo>
                  <a:cubicBezTo>
                    <a:pt x="8291" y="1"/>
                    <a:pt x="6412" y="542"/>
                    <a:pt x="4780" y="1565"/>
                  </a:cubicBezTo>
                  <a:cubicBezTo>
                    <a:pt x="4819" y="1653"/>
                    <a:pt x="4849" y="1722"/>
                    <a:pt x="4888" y="1801"/>
                  </a:cubicBezTo>
                  <a:cubicBezTo>
                    <a:pt x="6493" y="787"/>
                    <a:pt x="8335" y="260"/>
                    <a:pt x="10208" y="260"/>
                  </a:cubicBezTo>
                  <a:cubicBezTo>
                    <a:pt x="10860" y="260"/>
                    <a:pt x="11515" y="324"/>
                    <a:pt x="12166" y="453"/>
                  </a:cubicBezTo>
                  <a:cubicBezTo>
                    <a:pt x="12156" y="355"/>
                    <a:pt x="12136" y="266"/>
                    <a:pt x="12126" y="178"/>
                  </a:cubicBezTo>
                  <a:cubicBezTo>
                    <a:pt x="11497" y="60"/>
                    <a:pt x="10858" y="1"/>
                    <a:pt x="10218" y="1"/>
                  </a:cubicBezTo>
                  <a:close/>
                  <a:moveTo>
                    <a:pt x="16287" y="1997"/>
                  </a:moveTo>
                  <a:cubicBezTo>
                    <a:pt x="16198" y="2027"/>
                    <a:pt x="16110" y="2066"/>
                    <a:pt x="16031" y="2115"/>
                  </a:cubicBezTo>
                  <a:cubicBezTo>
                    <a:pt x="18185" y="3659"/>
                    <a:pt x="19640" y="5990"/>
                    <a:pt x="20083" y="8596"/>
                  </a:cubicBezTo>
                  <a:cubicBezTo>
                    <a:pt x="20171" y="8567"/>
                    <a:pt x="20250" y="8527"/>
                    <a:pt x="20329" y="8488"/>
                  </a:cubicBezTo>
                  <a:cubicBezTo>
                    <a:pt x="19866" y="5882"/>
                    <a:pt x="18421" y="3551"/>
                    <a:pt x="16287" y="1997"/>
                  </a:cubicBezTo>
                  <a:close/>
                  <a:moveTo>
                    <a:pt x="3334" y="2676"/>
                  </a:moveTo>
                  <a:cubicBezTo>
                    <a:pt x="1623" y="4220"/>
                    <a:pt x="482" y="6315"/>
                    <a:pt x="108" y="8596"/>
                  </a:cubicBezTo>
                  <a:cubicBezTo>
                    <a:pt x="197" y="8606"/>
                    <a:pt x="275" y="8606"/>
                    <a:pt x="364" y="8606"/>
                  </a:cubicBezTo>
                  <a:cubicBezTo>
                    <a:pt x="738" y="6393"/>
                    <a:pt x="1839" y="4367"/>
                    <a:pt x="3501" y="2863"/>
                  </a:cubicBezTo>
                  <a:cubicBezTo>
                    <a:pt x="3442" y="2794"/>
                    <a:pt x="3393" y="2735"/>
                    <a:pt x="3334" y="2676"/>
                  </a:cubicBezTo>
                  <a:close/>
                  <a:moveTo>
                    <a:pt x="20211" y="10524"/>
                  </a:moveTo>
                  <a:cubicBezTo>
                    <a:pt x="20152" y="12707"/>
                    <a:pt x="19375" y="14812"/>
                    <a:pt x="17998" y="16513"/>
                  </a:cubicBezTo>
                  <a:cubicBezTo>
                    <a:pt x="18047" y="16592"/>
                    <a:pt x="18106" y="16661"/>
                    <a:pt x="18155" y="16730"/>
                  </a:cubicBezTo>
                  <a:cubicBezTo>
                    <a:pt x="19581" y="14989"/>
                    <a:pt x="20397" y="12815"/>
                    <a:pt x="20456" y="10563"/>
                  </a:cubicBezTo>
                  <a:cubicBezTo>
                    <a:pt x="20378" y="10544"/>
                    <a:pt x="20299" y="10534"/>
                    <a:pt x="20220" y="10524"/>
                  </a:cubicBezTo>
                  <a:close/>
                  <a:moveTo>
                    <a:pt x="246" y="10868"/>
                  </a:moveTo>
                  <a:cubicBezTo>
                    <a:pt x="157" y="10888"/>
                    <a:pt x="79" y="10898"/>
                    <a:pt x="0" y="10917"/>
                  </a:cubicBezTo>
                  <a:cubicBezTo>
                    <a:pt x="177" y="13769"/>
                    <a:pt x="1554" y="16415"/>
                    <a:pt x="3777" y="18205"/>
                  </a:cubicBezTo>
                  <a:cubicBezTo>
                    <a:pt x="3846" y="18166"/>
                    <a:pt x="3914" y="18116"/>
                    <a:pt x="3983" y="18057"/>
                  </a:cubicBezTo>
                  <a:cubicBezTo>
                    <a:pt x="1780" y="16297"/>
                    <a:pt x="423" y="13681"/>
                    <a:pt x="246" y="10868"/>
                  </a:cubicBezTo>
                  <a:close/>
                  <a:moveTo>
                    <a:pt x="16257" y="18215"/>
                  </a:moveTo>
                  <a:cubicBezTo>
                    <a:pt x="14511" y="19545"/>
                    <a:pt x="12388" y="20248"/>
                    <a:pt x="10227" y="20248"/>
                  </a:cubicBezTo>
                  <a:cubicBezTo>
                    <a:pt x="9576" y="20248"/>
                    <a:pt x="8920" y="20184"/>
                    <a:pt x="8271" y="20054"/>
                  </a:cubicBezTo>
                  <a:cubicBezTo>
                    <a:pt x="8261" y="20142"/>
                    <a:pt x="8252" y="20231"/>
                    <a:pt x="8242" y="20310"/>
                  </a:cubicBezTo>
                  <a:cubicBezTo>
                    <a:pt x="8891" y="20437"/>
                    <a:pt x="9560" y="20506"/>
                    <a:pt x="10218" y="20506"/>
                  </a:cubicBezTo>
                  <a:cubicBezTo>
                    <a:pt x="12441" y="20506"/>
                    <a:pt x="14595" y="19788"/>
                    <a:pt x="16365" y="18451"/>
                  </a:cubicBezTo>
                  <a:cubicBezTo>
                    <a:pt x="16336" y="18372"/>
                    <a:pt x="16296" y="18293"/>
                    <a:pt x="16257" y="182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-880327" y="1848279"/>
              <a:ext cx="490314" cy="339501"/>
            </a:xfrm>
            <a:custGeom>
              <a:avLst/>
              <a:gdLst/>
              <a:ahLst/>
              <a:cxnLst/>
              <a:rect l="l" t="t" r="r" b="b"/>
              <a:pathLst>
                <a:path w="12117" h="8390" extrusionOk="0">
                  <a:moveTo>
                    <a:pt x="7770" y="827"/>
                  </a:moveTo>
                  <a:cubicBezTo>
                    <a:pt x="8291" y="827"/>
                    <a:pt x="8842" y="1181"/>
                    <a:pt x="9117" y="1702"/>
                  </a:cubicBezTo>
                  <a:cubicBezTo>
                    <a:pt x="9344" y="2174"/>
                    <a:pt x="9403" y="2696"/>
                    <a:pt x="9304" y="3207"/>
                  </a:cubicBezTo>
                  <a:cubicBezTo>
                    <a:pt x="9166" y="3229"/>
                    <a:pt x="9031" y="3242"/>
                    <a:pt x="8896" y="3242"/>
                  </a:cubicBezTo>
                  <a:cubicBezTo>
                    <a:pt x="8790" y="3242"/>
                    <a:pt x="8684" y="3234"/>
                    <a:pt x="8576" y="3217"/>
                  </a:cubicBezTo>
                  <a:cubicBezTo>
                    <a:pt x="7721" y="3099"/>
                    <a:pt x="7013" y="2381"/>
                    <a:pt x="6963" y="1594"/>
                  </a:cubicBezTo>
                  <a:cubicBezTo>
                    <a:pt x="6954" y="1466"/>
                    <a:pt x="6963" y="1338"/>
                    <a:pt x="7013" y="1220"/>
                  </a:cubicBezTo>
                  <a:cubicBezTo>
                    <a:pt x="7121" y="984"/>
                    <a:pt x="7396" y="866"/>
                    <a:pt x="7613" y="837"/>
                  </a:cubicBezTo>
                  <a:cubicBezTo>
                    <a:pt x="7662" y="837"/>
                    <a:pt x="7711" y="827"/>
                    <a:pt x="7770" y="827"/>
                  </a:cubicBezTo>
                  <a:close/>
                  <a:moveTo>
                    <a:pt x="3944" y="4053"/>
                  </a:moveTo>
                  <a:cubicBezTo>
                    <a:pt x="4131" y="4053"/>
                    <a:pt x="4318" y="4092"/>
                    <a:pt x="4485" y="4181"/>
                  </a:cubicBezTo>
                  <a:cubicBezTo>
                    <a:pt x="5134" y="4525"/>
                    <a:pt x="5488" y="5341"/>
                    <a:pt x="5410" y="6118"/>
                  </a:cubicBezTo>
                  <a:cubicBezTo>
                    <a:pt x="4800" y="6059"/>
                    <a:pt x="4210" y="5843"/>
                    <a:pt x="3708" y="5498"/>
                  </a:cubicBezTo>
                  <a:cubicBezTo>
                    <a:pt x="3511" y="5371"/>
                    <a:pt x="3069" y="5007"/>
                    <a:pt x="3138" y="4584"/>
                  </a:cubicBezTo>
                  <a:cubicBezTo>
                    <a:pt x="3167" y="4397"/>
                    <a:pt x="3285" y="4240"/>
                    <a:pt x="3462" y="4161"/>
                  </a:cubicBezTo>
                  <a:cubicBezTo>
                    <a:pt x="3610" y="4092"/>
                    <a:pt x="3777" y="4053"/>
                    <a:pt x="3944" y="4053"/>
                  </a:cubicBezTo>
                  <a:close/>
                  <a:moveTo>
                    <a:pt x="11871" y="1"/>
                  </a:moveTo>
                  <a:cubicBezTo>
                    <a:pt x="11724" y="955"/>
                    <a:pt x="11369" y="1761"/>
                    <a:pt x="10848" y="2332"/>
                  </a:cubicBezTo>
                  <a:cubicBezTo>
                    <a:pt x="10504" y="2705"/>
                    <a:pt x="10061" y="2991"/>
                    <a:pt x="9570" y="3138"/>
                  </a:cubicBezTo>
                  <a:cubicBezTo>
                    <a:pt x="9658" y="2617"/>
                    <a:pt x="9580" y="2076"/>
                    <a:pt x="9344" y="1594"/>
                  </a:cubicBezTo>
                  <a:cubicBezTo>
                    <a:pt x="9021" y="977"/>
                    <a:pt x="8398" y="579"/>
                    <a:pt x="7770" y="579"/>
                  </a:cubicBezTo>
                  <a:cubicBezTo>
                    <a:pt x="7707" y="579"/>
                    <a:pt x="7645" y="583"/>
                    <a:pt x="7583" y="591"/>
                  </a:cubicBezTo>
                  <a:cubicBezTo>
                    <a:pt x="7249" y="620"/>
                    <a:pt x="6944" y="817"/>
                    <a:pt x="6786" y="1112"/>
                  </a:cubicBezTo>
                  <a:cubicBezTo>
                    <a:pt x="6727" y="1270"/>
                    <a:pt x="6698" y="1437"/>
                    <a:pt x="6718" y="1604"/>
                  </a:cubicBezTo>
                  <a:cubicBezTo>
                    <a:pt x="6777" y="2509"/>
                    <a:pt x="7583" y="3335"/>
                    <a:pt x="8547" y="3473"/>
                  </a:cubicBezTo>
                  <a:cubicBezTo>
                    <a:pt x="8665" y="3487"/>
                    <a:pt x="8780" y="3495"/>
                    <a:pt x="8896" y="3495"/>
                  </a:cubicBezTo>
                  <a:cubicBezTo>
                    <a:pt x="9012" y="3495"/>
                    <a:pt x="9127" y="3487"/>
                    <a:pt x="9245" y="3473"/>
                  </a:cubicBezTo>
                  <a:lnTo>
                    <a:pt x="9245" y="3473"/>
                  </a:lnTo>
                  <a:cubicBezTo>
                    <a:pt x="9235" y="3502"/>
                    <a:pt x="9225" y="3532"/>
                    <a:pt x="9216" y="3561"/>
                  </a:cubicBezTo>
                  <a:cubicBezTo>
                    <a:pt x="8881" y="4663"/>
                    <a:pt x="8045" y="5538"/>
                    <a:pt x="6963" y="5931"/>
                  </a:cubicBezTo>
                  <a:cubicBezTo>
                    <a:pt x="6588" y="6062"/>
                    <a:pt x="6205" y="6131"/>
                    <a:pt x="5813" y="6131"/>
                  </a:cubicBezTo>
                  <a:cubicBezTo>
                    <a:pt x="5764" y="6131"/>
                    <a:pt x="5715" y="6130"/>
                    <a:pt x="5665" y="6128"/>
                  </a:cubicBezTo>
                  <a:cubicBezTo>
                    <a:pt x="5754" y="5262"/>
                    <a:pt x="5341" y="4348"/>
                    <a:pt x="4603" y="3954"/>
                  </a:cubicBezTo>
                  <a:cubicBezTo>
                    <a:pt x="4399" y="3852"/>
                    <a:pt x="4179" y="3801"/>
                    <a:pt x="3958" y="3801"/>
                  </a:cubicBezTo>
                  <a:cubicBezTo>
                    <a:pt x="3753" y="3801"/>
                    <a:pt x="3548" y="3845"/>
                    <a:pt x="3354" y="3935"/>
                  </a:cubicBezTo>
                  <a:cubicBezTo>
                    <a:pt x="3108" y="4043"/>
                    <a:pt x="2931" y="4269"/>
                    <a:pt x="2892" y="4544"/>
                  </a:cubicBezTo>
                  <a:cubicBezTo>
                    <a:pt x="2833" y="4938"/>
                    <a:pt x="3079" y="5371"/>
                    <a:pt x="3570" y="5705"/>
                  </a:cubicBezTo>
                  <a:cubicBezTo>
                    <a:pt x="4102" y="6079"/>
                    <a:pt x="4721" y="6305"/>
                    <a:pt x="5370" y="6364"/>
                  </a:cubicBezTo>
                  <a:cubicBezTo>
                    <a:pt x="5341" y="6482"/>
                    <a:pt x="5292" y="6600"/>
                    <a:pt x="5242" y="6708"/>
                  </a:cubicBezTo>
                  <a:cubicBezTo>
                    <a:pt x="4859" y="7564"/>
                    <a:pt x="3895" y="8134"/>
                    <a:pt x="2853" y="8134"/>
                  </a:cubicBezTo>
                  <a:cubicBezTo>
                    <a:pt x="1928" y="8134"/>
                    <a:pt x="954" y="7701"/>
                    <a:pt x="187" y="6934"/>
                  </a:cubicBezTo>
                  <a:lnTo>
                    <a:pt x="0" y="7121"/>
                  </a:lnTo>
                  <a:cubicBezTo>
                    <a:pt x="827" y="7928"/>
                    <a:pt x="1859" y="8390"/>
                    <a:pt x="2853" y="8390"/>
                  </a:cubicBezTo>
                  <a:cubicBezTo>
                    <a:pt x="3993" y="8390"/>
                    <a:pt x="5046" y="7760"/>
                    <a:pt x="5478" y="6816"/>
                  </a:cubicBezTo>
                  <a:cubicBezTo>
                    <a:pt x="5537" y="6679"/>
                    <a:pt x="5587" y="6531"/>
                    <a:pt x="5616" y="6384"/>
                  </a:cubicBezTo>
                  <a:cubicBezTo>
                    <a:pt x="5670" y="6386"/>
                    <a:pt x="5723" y="6387"/>
                    <a:pt x="5777" y="6387"/>
                  </a:cubicBezTo>
                  <a:cubicBezTo>
                    <a:pt x="6205" y="6387"/>
                    <a:pt x="6631" y="6317"/>
                    <a:pt x="7042" y="6177"/>
                  </a:cubicBezTo>
                  <a:cubicBezTo>
                    <a:pt x="8203" y="5754"/>
                    <a:pt x="9098" y="4810"/>
                    <a:pt x="9462" y="3630"/>
                  </a:cubicBezTo>
                  <a:cubicBezTo>
                    <a:pt x="9481" y="3561"/>
                    <a:pt x="9501" y="3492"/>
                    <a:pt x="9511" y="3423"/>
                  </a:cubicBezTo>
                  <a:cubicBezTo>
                    <a:pt x="10101" y="3266"/>
                    <a:pt x="10622" y="2951"/>
                    <a:pt x="11025" y="2499"/>
                  </a:cubicBezTo>
                  <a:cubicBezTo>
                    <a:pt x="11586" y="1889"/>
                    <a:pt x="11960" y="1043"/>
                    <a:pt x="12117" y="40"/>
                  </a:cubicBezTo>
                  <a:lnTo>
                    <a:pt x="11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-337881" y="1041187"/>
              <a:ext cx="192249" cy="375718"/>
            </a:xfrm>
            <a:custGeom>
              <a:avLst/>
              <a:gdLst/>
              <a:ahLst/>
              <a:cxnLst/>
              <a:rect l="l" t="t" r="r" b="b"/>
              <a:pathLst>
                <a:path w="4751" h="9285" extrusionOk="0">
                  <a:moveTo>
                    <a:pt x="1456" y="2637"/>
                  </a:moveTo>
                  <a:cubicBezTo>
                    <a:pt x="1997" y="2637"/>
                    <a:pt x="2528" y="2902"/>
                    <a:pt x="2941" y="3286"/>
                  </a:cubicBezTo>
                  <a:cubicBezTo>
                    <a:pt x="2823" y="3620"/>
                    <a:pt x="2607" y="3915"/>
                    <a:pt x="2321" y="4132"/>
                  </a:cubicBezTo>
                  <a:cubicBezTo>
                    <a:pt x="2064" y="4319"/>
                    <a:pt x="1750" y="4413"/>
                    <a:pt x="1448" y="4413"/>
                  </a:cubicBezTo>
                  <a:cubicBezTo>
                    <a:pt x="1116" y="4413"/>
                    <a:pt x="797" y="4299"/>
                    <a:pt x="581" y="4073"/>
                  </a:cubicBezTo>
                  <a:cubicBezTo>
                    <a:pt x="364" y="3866"/>
                    <a:pt x="266" y="3571"/>
                    <a:pt x="335" y="3276"/>
                  </a:cubicBezTo>
                  <a:cubicBezTo>
                    <a:pt x="433" y="2961"/>
                    <a:pt x="748" y="2774"/>
                    <a:pt x="1023" y="2696"/>
                  </a:cubicBezTo>
                  <a:cubicBezTo>
                    <a:pt x="1161" y="2656"/>
                    <a:pt x="1308" y="2637"/>
                    <a:pt x="1456" y="2637"/>
                  </a:cubicBezTo>
                  <a:close/>
                  <a:moveTo>
                    <a:pt x="1407" y="0"/>
                  </a:moveTo>
                  <a:cubicBezTo>
                    <a:pt x="982" y="0"/>
                    <a:pt x="569" y="154"/>
                    <a:pt x="285" y="453"/>
                  </a:cubicBezTo>
                  <a:lnTo>
                    <a:pt x="472" y="630"/>
                  </a:lnTo>
                  <a:cubicBezTo>
                    <a:pt x="701" y="386"/>
                    <a:pt x="1044" y="263"/>
                    <a:pt x="1401" y="263"/>
                  </a:cubicBezTo>
                  <a:cubicBezTo>
                    <a:pt x="1721" y="263"/>
                    <a:pt x="2052" y="362"/>
                    <a:pt x="2321" y="562"/>
                  </a:cubicBezTo>
                  <a:cubicBezTo>
                    <a:pt x="2833" y="945"/>
                    <a:pt x="3138" y="1653"/>
                    <a:pt x="3118" y="2411"/>
                  </a:cubicBezTo>
                  <a:cubicBezTo>
                    <a:pt x="3118" y="2617"/>
                    <a:pt x="3088" y="2824"/>
                    <a:pt x="3029" y="3020"/>
                  </a:cubicBezTo>
                  <a:cubicBezTo>
                    <a:pt x="2579" y="2639"/>
                    <a:pt x="2023" y="2382"/>
                    <a:pt x="1452" y="2382"/>
                  </a:cubicBezTo>
                  <a:cubicBezTo>
                    <a:pt x="1287" y="2382"/>
                    <a:pt x="1120" y="2403"/>
                    <a:pt x="954" y="2450"/>
                  </a:cubicBezTo>
                  <a:cubicBezTo>
                    <a:pt x="522" y="2568"/>
                    <a:pt x="197" y="2853"/>
                    <a:pt x="89" y="3207"/>
                  </a:cubicBezTo>
                  <a:cubicBezTo>
                    <a:pt x="0" y="3581"/>
                    <a:pt x="118" y="3984"/>
                    <a:pt x="394" y="4250"/>
                  </a:cubicBezTo>
                  <a:cubicBezTo>
                    <a:pt x="661" y="4527"/>
                    <a:pt x="1050" y="4668"/>
                    <a:pt x="1452" y="4668"/>
                  </a:cubicBezTo>
                  <a:cubicBezTo>
                    <a:pt x="1806" y="4668"/>
                    <a:pt x="2170" y="4559"/>
                    <a:pt x="2469" y="4338"/>
                  </a:cubicBezTo>
                  <a:cubicBezTo>
                    <a:pt x="2764" y="4112"/>
                    <a:pt x="2990" y="3817"/>
                    <a:pt x="3138" y="3482"/>
                  </a:cubicBezTo>
                  <a:cubicBezTo>
                    <a:pt x="3265" y="3620"/>
                    <a:pt x="3383" y="3778"/>
                    <a:pt x="3482" y="3945"/>
                  </a:cubicBezTo>
                  <a:cubicBezTo>
                    <a:pt x="4475" y="5567"/>
                    <a:pt x="4023" y="7928"/>
                    <a:pt x="2508" y="9088"/>
                  </a:cubicBezTo>
                  <a:lnTo>
                    <a:pt x="2666" y="9285"/>
                  </a:lnTo>
                  <a:cubicBezTo>
                    <a:pt x="4278" y="8056"/>
                    <a:pt x="4750" y="5548"/>
                    <a:pt x="3698" y="3807"/>
                  </a:cubicBezTo>
                  <a:cubicBezTo>
                    <a:pt x="3570" y="3601"/>
                    <a:pt x="3413" y="3404"/>
                    <a:pt x="3236" y="3227"/>
                  </a:cubicBezTo>
                  <a:cubicBezTo>
                    <a:pt x="3324" y="2961"/>
                    <a:pt x="3364" y="2686"/>
                    <a:pt x="3374" y="2420"/>
                  </a:cubicBezTo>
                  <a:cubicBezTo>
                    <a:pt x="3393" y="1565"/>
                    <a:pt x="3059" y="788"/>
                    <a:pt x="2469" y="355"/>
                  </a:cubicBezTo>
                  <a:cubicBezTo>
                    <a:pt x="2157" y="117"/>
                    <a:pt x="1778" y="0"/>
                    <a:pt x="1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28"/>
          <p:cNvGrpSpPr/>
          <p:nvPr/>
        </p:nvGrpSpPr>
        <p:grpSpPr>
          <a:xfrm>
            <a:off x="236593" y="4241491"/>
            <a:ext cx="864547" cy="734013"/>
            <a:chOff x="3502275" y="3218775"/>
            <a:chExt cx="1175775" cy="998250"/>
          </a:xfrm>
        </p:grpSpPr>
        <p:sp>
          <p:nvSpPr>
            <p:cNvPr id="712" name="Google Shape;712;p28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58;p32">
            <a:extLst>
              <a:ext uri="{FF2B5EF4-FFF2-40B4-BE49-F238E27FC236}">
                <a16:creationId xmlns:a16="http://schemas.microsoft.com/office/drawing/2014/main" id="{A7E7F067-F5B1-60DC-0267-32A308A57C05}"/>
              </a:ext>
            </a:extLst>
          </p:cNvPr>
          <p:cNvSpPr txBox="1">
            <a:spLocks noGrp="1"/>
          </p:cNvSpPr>
          <p:nvPr/>
        </p:nvSpPr>
        <p:spPr>
          <a:xfrm>
            <a:off x="720000" y="2039999"/>
            <a:ext cx="3513983" cy="1063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342900" lvl="0" indent="-342900" algn="l">
              <a:buFont typeface="+mj-lt"/>
              <a:buAutoNum type="arabicPeriod"/>
            </a:pPr>
            <a:r>
              <a:rPr lang="bg-BG" sz="2000" dirty="0">
                <a:latin typeface="Onest" pitchFamily="2" charset="0"/>
                <a:ea typeface="Open Sans"/>
                <a:cs typeface="Open Sans"/>
              </a:rPr>
              <a:t>Цели на проекта</a:t>
            </a:r>
          </a:p>
          <a:p>
            <a:pPr marL="342900" lvl="0" indent="-342900" algn="l">
              <a:buFont typeface="+mj-lt"/>
              <a:buAutoNum type="arabicPeriod"/>
            </a:pPr>
            <a:r>
              <a:rPr lang="bg-BG" sz="2000" noProof="0" dirty="0">
                <a:latin typeface="Onest" pitchFamily="2" charset="0"/>
                <a:ea typeface="Open Sans"/>
                <a:cs typeface="Open Sans"/>
              </a:rPr>
              <a:t>Същност</a:t>
            </a:r>
            <a:r>
              <a:rPr lang="bg-BG" sz="2000" dirty="0">
                <a:latin typeface="Onest" pitchFamily="2" charset="0"/>
                <a:ea typeface="Open Sans"/>
                <a:cs typeface="Open Sans"/>
              </a:rPr>
              <a:t> на проекта</a:t>
            </a:r>
          </a:p>
          <a:p>
            <a:pPr marL="342900" lvl="0" indent="-342900" algn="l">
              <a:buFont typeface="+mj-lt"/>
              <a:buAutoNum type="arabicPeriod"/>
            </a:pPr>
            <a:r>
              <a:rPr lang="bg-BG" sz="2000" dirty="0">
                <a:latin typeface="Onest" pitchFamily="2" charset="0"/>
                <a:ea typeface="Open Sans"/>
                <a:cs typeface="Open Sans"/>
              </a:rPr>
              <a:t>Главни изгледи</a:t>
            </a:r>
            <a:endParaRPr lang="bg-BG" sz="2000" noProof="0" dirty="0">
              <a:latin typeface="Onest" pitchFamily="2" charset="0"/>
              <a:ea typeface="Open Sans"/>
              <a:cs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32"/>
          <p:cNvSpPr txBox="1">
            <a:spLocks noGrp="1"/>
          </p:cNvSpPr>
          <p:nvPr>
            <p:ph type="title"/>
          </p:nvPr>
        </p:nvSpPr>
        <p:spPr>
          <a:xfrm>
            <a:off x="720000" y="72230"/>
            <a:ext cx="7704000" cy="722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Цели на проекта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4" name="Google Shape;1074;p32"/>
          <p:cNvGrpSpPr/>
          <p:nvPr/>
        </p:nvGrpSpPr>
        <p:grpSpPr>
          <a:xfrm rot="452190">
            <a:off x="7179462" y="284180"/>
            <a:ext cx="1880150" cy="1410744"/>
            <a:chOff x="6833425" y="231725"/>
            <a:chExt cx="1950919" cy="1463845"/>
          </a:xfrm>
        </p:grpSpPr>
        <p:sp>
          <p:nvSpPr>
            <p:cNvPr id="1075" name="Google Shape;1075;p32"/>
            <p:cNvSpPr/>
            <p:nvPr/>
          </p:nvSpPr>
          <p:spPr>
            <a:xfrm>
              <a:off x="6833425" y="231725"/>
              <a:ext cx="1950919" cy="1463845"/>
            </a:xfrm>
            <a:custGeom>
              <a:avLst/>
              <a:gdLst/>
              <a:ahLst/>
              <a:cxnLst/>
              <a:rect l="l" t="t" r="r" b="b"/>
              <a:pathLst>
                <a:path w="56532" h="42418" extrusionOk="0">
                  <a:moveTo>
                    <a:pt x="25856" y="1"/>
                  </a:moveTo>
                  <a:cubicBezTo>
                    <a:pt x="25011" y="1"/>
                    <a:pt x="24155" y="50"/>
                    <a:pt x="23319" y="129"/>
                  </a:cubicBezTo>
                  <a:cubicBezTo>
                    <a:pt x="17644" y="689"/>
                    <a:pt x="12314" y="3089"/>
                    <a:pt x="8124" y="6964"/>
                  </a:cubicBezTo>
                  <a:lnTo>
                    <a:pt x="1869" y="9983"/>
                  </a:lnTo>
                  <a:cubicBezTo>
                    <a:pt x="1358" y="10052"/>
                    <a:pt x="905" y="10386"/>
                    <a:pt x="689" y="10858"/>
                  </a:cubicBezTo>
                  <a:cubicBezTo>
                    <a:pt x="424" y="11439"/>
                    <a:pt x="542" y="12117"/>
                    <a:pt x="974" y="12570"/>
                  </a:cubicBezTo>
                  <a:lnTo>
                    <a:pt x="1505" y="13661"/>
                  </a:lnTo>
                  <a:cubicBezTo>
                    <a:pt x="1545" y="13986"/>
                    <a:pt x="1692" y="14291"/>
                    <a:pt x="1918" y="14527"/>
                  </a:cubicBezTo>
                  <a:lnTo>
                    <a:pt x="2253" y="15205"/>
                  </a:lnTo>
                  <a:cubicBezTo>
                    <a:pt x="1053" y="17910"/>
                    <a:pt x="345" y="20811"/>
                    <a:pt x="168" y="23771"/>
                  </a:cubicBezTo>
                  <a:cubicBezTo>
                    <a:pt x="1" y="26437"/>
                    <a:pt x="306" y="28826"/>
                    <a:pt x="1053" y="30882"/>
                  </a:cubicBezTo>
                  <a:cubicBezTo>
                    <a:pt x="2223" y="34078"/>
                    <a:pt x="4712" y="36970"/>
                    <a:pt x="8065" y="39025"/>
                  </a:cubicBezTo>
                  <a:cubicBezTo>
                    <a:pt x="10553" y="40540"/>
                    <a:pt x="13042" y="41336"/>
                    <a:pt x="15461" y="41385"/>
                  </a:cubicBezTo>
                  <a:lnTo>
                    <a:pt x="15726" y="41385"/>
                  </a:lnTo>
                  <a:cubicBezTo>
                    <a:pt x="17811" y="41385"/>
                    <a:pt x="19778" y="40844"/>
                    <a:pt x="21440" y="40313"/>
                  </a:cubicBezTo>
                  <a:cubicBezTo>
                    <a:pt x="22021" y="40127"/>
                    <a:pt x="22601" y="39930"/>
                    <a:pt x="23171" y="39733"/>
                  </a:cubicBezTo>
                  <a:cubicBezTo>
                    <a:pt x="25374" y="38986"/>
                    <a:pt x="27459" y="38278"/>
                    <a:pt x="29505" y="38278"/>
                  </a:cubicBezTo>
                  <a:cubicBezTo>
                    <a:pt x="29547" y="38277"/>
                    <a:pt x="29588" y="38276"/>
                    <a:pt x="29630" y="38276"/>
                  </a:cubicBezTo>
                  <a:cubicBezTo>
                    <a:pt x="30080" y="38276"/>
                    <a:pt x="30530" y="38324"/>
                    <a:pt x="30980" y="38405"/>
                  </a:cubicBezTo>
                  <a:cubicBezTo>
                    <a:pt x="32101" y="38632"/>
                    <a:pt x="33173" y="39104"/>
                    <a:pt x="34442" y="39763"/>
                  </a:cubicBezTo>
                  <a:lnTo>
                    <a:pt x="35199" y="40156"/>
                  </a:lnTo>
                  <a:cubicBezTo>
                    <a:pt x="36507" y="40844"/>
                    <a:pt x="37835" y="41543"/>
                    <a:pt x="39330" y="41975"/>
                  </a:cubicBezTo>
                  <a:cubicBezTo>
                    <a:pt x="40363" y="42270"/>
                    <a:pt x="41435" y="42418"/>
                    <a:pt x="42507" y="42418"/>
                  </a:cubicBezTo>
                  <a:lnTo>
                    <a:pt x="42507" y="42408"/>
                  </a:lnTo>
                  <a:cubicBezTo>
                    <a:pt x="43667" y="42408"/>
                    <a:pt x="44828" y="42231"/>
                    <a:pt x="45939" y="41897"/>
                  </a:cubicBezTo>
                  <a:lnTo>
                    <a:pt x="45968" y="41887"/>
                  </a:lnTo>
                  <a:cubicBezTo>
                    <a:pt x="46637" y="41690"/>
                    <a:pt x="47277" y="41425"/>
                    <a:pt x="47896" y="41100"/>
                  </a:cubicBezTo>
                  <a:cubicBezTo>
                    <a:pt x="52263" y="38838"/>
                    <a:pt x="54377" y="33822"/>
                    <a:pt x="55075" y="31767"/>
                  </a:cubicBezTo>
                  <a:cubicBezTo>
                    <a:pt x="56531" y="27548"/>
                    <a:pt x="56285" y="22955"/>
                    <a:pt x="54367" y="18490"/>
                  </a:cubicBezTo>
                  <a:cubicBezTo>
                    <a:pt x="51879" y="12697"/>
                    <a:pt x="46667" y="7249"/>
                    <a:pt x="40412" y="3905"/>
                  </a:cubicBezTo>
                  <a:cubicBezTo>
                    <a:pt x="35583" y="1319"/>
                    <a:pt x="30685" y="1"/>
                    <a:pt x="25856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2"/>
            <p:cNvSpPr/>
            <p:nvPr/>
          </p:nvSpPr>
          <p:spPr>
            <a:xfrm>
              <a:off x="6885017" y="278934"/>
              <a:ext cx="1852117" cy="1353310"/>
            </a:xfrm>
            <a:custGeom>
              <a:avLst/>
              <a:gdLst/>
              <a:ahLst/>
              <a:cxnLst/>
              <a:rect l="l" t="t" r="r" b="b"/>
              <a:pathLst>
                <a:path w="53669" h="39215" extrusionOk="0">
                  <a:moveTo>
                    <a:pt x="24374" y="1"/>
                  </a:moveTo>
                  <a:cubicBezTo>
                    <a:pt x="23580" y="1"/>
                    <a:pt x="22782" y="39"/>
                    <a:pt x="21981" y="118"/>
                  </a:cubicBezTo>
                  <a:cubicBezTo>
                    <a:pt x="16543" y="649"/>
                    <a:pt x="11438" y="2970"/>
                    <a:pt x="7475" y="6727"/>
                  </a:cubicBezTo>
                  <a:cubicBezTo>
                    <a:pt x="7229" y="6953"/>
                    <a:pt x="6983" y="7199"/>
                    <a:pt x="6747" y="7445"/>
                  </a:cubicBezTo>
                  <a:cubicBezTo>
                    <a:pt x="6590" y="7602"/>
                    <a:pt x="6442" y="7750"/>
                    <a:pt x="6305" y="7917"/>
                  </a:cubicBezTo>
                  <a:cubicBezTo>
                    <a:pt x="5951" y="8300"/>
                    <a:pt x="5606" y="8694"/>
                    <a:pt x="5282" y="9107"/>
                  </a:cubicBezTo>
                  <a:cubicBezTo>
                    <a:pt x="5144" y="9264"/>
                    <a:pt x="5016" y="9431"/>
                    <a:pt x="4888" y="9599"/>
                  </a:cubicBezTo>
                  <a:cubicBezTo>
                    <a:pt x="4623" y="9943"/>
                    <a:pt x="4367" y="10297"/>
                    <a:pt x="4121" y="10670"/>
                  </a:cubicBezTo>
                  <a:cubicBezTo>
                    <a:pt x="4062" y="10759"/>
                    <a:pt x="4003" y="10838"/>
                    <a:pt x="3944" y="10926"/>
                  </a:cubicBezTo>
                  <a:cubicBezTo>
                    <a:pt x="3580" y="11477"/>
                    <a:pt x="3236" y="12047"/>
                    <a:pt x="2921" y="12637"/>
                  </a:cubicBezTo>
                  <a:cubicBezTo>
                    <a:pt x="2833" y="12805"/>
                    <a:pt x="2744" y="12972"/>
                    <a:pt x="2646" y="13159"/>
                  </a:cubicBezTo>
                  <a:cubicBezTo>
                    <a:pt x="2558" y="13346"/>
                    <a:pt x="2459" y="13542"/>
                    <a:pt x="2371" y="13729"/>
                  </a:cubicBezTo>
                  <a:cubicBezTo>
                    <a:pt x="1073" y="16443"/>
                    <a:pt x="315" y="19394"/>
                    <a:pt x="128" y="22394"/>
                  </a:cubicBezTo>
                  <a:cubicBezTo>
                    <a:pt x="1" y="24596"/>
                    <a:pt x="168" y="26839"/>
                    <a:pt x="925" y="28914"/>
                  </a:cubicBezTo>
                  <a:cubicBezTo>
                    <a:pt x="2076" y="32041"/>
                    <a:pt x="4495" y="34579"/>
                    <a:pt x="7337" y="36319"/>
                  </a:cubicBezTo>
                  <a:cubicBezTo>
                    <a:pt x="9353" y="37549"/>
                    <a:pt x="11645" y="38424"/>
                    <a:pt x="14005" y="38473"/>
                  </a:cubicBezTo>
                  <a:cubicBezTo>
                    <a:pt x="14080" y="38475"/>
                    <a:pt x="14154" y="38476"/>
                    <a:pt x="14228" y="38476"/>
                  </a:cubicBezTo>
                  <a:cubicBezTo>
                    <a:pt x="16020" y="38476"/>
                    <a:pt x="17775" y="38027"/>
                    <a:pt x="19513" y="37470"/>
                  </a:cubicBezTo>
                  <a:cubicBezTo>
                    <a:pt x="22173" y="36621"/>
                    <a:pt x="25638" y="33212"/>
                    <a:pt x="28554" y="33212"/>
                  </a:cubicBezTo>
                  <a:cubicBezTo>
                    <a:pt x="28679" y="33212"/>
                    <a:pt x="28802" y="33219"/>
                    <a:pt x="28925" y="33231"/>
                  </a:cubicBezTo>
                  <a:cubicBezTo>
                    <a:pt x="31688" y="33526"/>
                    <a:pt x="33990" y="34382"/>
                    <a:pt x="36458" y="35543"/>
                  </a:cubicBezTo>
                  <a:cubicBezTo>
                    <a:pt x="38696" y="36597"/>
                    <a:pt x="40721" y="39215"/>
                    <a:pt x="43048" y="39215"/>
                  </a:cubicBezTo>
                  <a:cubicBezTo>
                    <a:pt x="43369" y="39215"/>
                    <a:pt x="43697" y="39165"/>
                    <a:pt x="44031" y="39054"/>
                  </a:cubicBezTo>
                  <a:lnTo>
                    <a:pt x="44051" y="39054"/>
                  </a:lnTo>
                  <a:cubicBezTo>
                    <a:pt x="44631" y="38877"/>
                    <a:pt x="45201" y="38640"/>
                    <a:pt x="45742" y="38365"/>
                  </a:cubicBezTo>
                  <a:cubicBezTo>
                    <a:pt x="48879" y="36733"/>
                    <a:pt x="51092" y="33123"/>
                    <a:pt x="52223" y="29838"/>
                  </a:cubicBezTo>
                  <a:cubicBezTo>
                    <a:pt x="53669" y="25639"/>
                    <a:pt x="53197" y="21449"/>
                    <a:pt x="51555" y="17604"/>
                  </a:cubicBezTo>
                  <a:cubicBezTo>
                    <a:pt x="49007" y="11693"/>
                    <a:pt x="43687" y="6628"/>
                    <a:pt x="38248" y="3727"/>
                  </a:cubicBezTo>
                  <a:cubicBezTo>
                    <a:pt x="33954" y="1428"/>
                    <a:pt x="29232" y="1"/>
                    <a:pt x="24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2"/>
            <p:cNvSpPr/>
            <p:nvPr/>
          </p:nvSpPr>
          <p:spPr>
            <a:xfrm>
              <a:off x="7714834" y="361756"/>
              <a:ext cx="285812" cy="266072"/>
            </a:xfrm>
            <a:custGeom>
              <a:avLst/>
              <a:gdLst/>
              <a:ahLst/>
              <a:cxnLst/>
              <a:rect l="l" t="t" r="r" b="b"/>
              <a:pathLst>
                <a:path w="8282" h="7710" extrusionOk="0">
                  <a:moveTo>
                    <a:pt x="4140" y="0"/>
                  </a:moveTo>
                  <a:cubicBezTo>
                    <a:pt x="2285" y="0"/>
                    <a:pt x="646" y="1346"/>
                    <a:pt x="345" y="3245"/>
                  </a:cubicBezTo>
                  <a:cubicBezTo>
                    <a:pt x="1" y="5340"/>
                    <a:pt x="1436" y="7317"/>
                    <a:pt x="3531" y="7661"/>
                  </a:cubicBezTo>
                  <a:cubicBezTo>
                    <a:pt x="3737" y="7693"/>
                    <a:pt x="3942" y="7709"/>
                    <a:pt x="4144" y="7709"/>
                  </a:cubicBezTo>
                  <a:cubicBezTo>
                    <a:pt x="6007" y="7709"/>
                    <a:pt x="7645" y="6363"/>
                    <a:pt x="7947" y="4464"/>
                  </a:cubicBezTo>
                  <a:cubicBezTo>
                    <a:pt x="8282" y="2370"/>
                    <a:pt x="6855" y="393"/>
                    <a:pt x="4751" y="49"/>
                  </a:cubicBezTo>
                  <a:cubicBezTo>
                    <a:pt x="4546" y="16"/>
                    <a:pt x="4342" y="0"/>
                    <a:pt x="4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8381075" y="1029372"/>
              <a:ext cx="286813" cy="266003"/>
            </a:xfrm>
            <a:custGeom>
              <a:avLst/>
              <a:gdLst/>
              <a:ahLst/>
              <a:cxnLst/>
              <a:rect l="l" t="t" r="r" b="b"/>
              <a:pathLst>
                <a:path w="8311" h="7708" extrusionOk="0">
                  <a:moveTo>
                    <a:pt x="4154" y="0"/>
                  </a:moveTo>
                  <a:cubicBezTo>
                    <a:pt x="3936" y="0"/>
                    <a:pt x="3714" y="19"/>
                    <a:pt x="3492" y="57"/>
                  </a:cubicBezTo>
                  <a:cubicBezTo>
                    <a:pt x="1397" y="421"/>
                    <a:pt x="0" y="2418"/>
                    <a:pt x="364" y="4513"/>
                  </a:cubicBezTo>
                  <a:cubicBezTo>
                    <a:pt x="689" y="6385"/>
                    <a:pt x="2319" y="7707"/>
                    <a:pt x="4157" y="7707"/>
                  </a:cubicBezTo>
                  <a:cubicBezTo>
                    <a:pt x="4375" y="7707"/>
                    <a:pt x="4597" y="7688"/>
                    <a:pt x="4819" y="7650"/>
                  </a:cubicBezTo>
                  <a:cubicBezTo>
                    <a:pt x="6914" y="7286"/>
                    <a:pt x="8311" y="5289"/>
                    <a:pt x="7947" y="3195"/>
                  </a:cubicBezTo>
                  <a:cubicBezTo>
                    <a:pt x="7622" y="1322"/>
                    <a:pt x="5992" y="0"/>
                    <a:pt x="4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7095767" y="1215894"/>
              <a:ext cx="285812" cy="265831"/>
            </a:xfrm>
            <a:custGeom>
              <a:avLst/>
              <a:gdLst/>
              <a:ahLst/>
              <a:cxnLst/>
              <a:rect l="l" t="t" r="r" b="b"/>
              <a:pathLst>
                <a:path w="8282" h="7703" extrusionOk="0">
                  <a:moveTo>
                    <a:pt x="4154" y="1"/>
                  </a:moveTo>
                  <a:cubicBezTo>
                    <a:pt x="3949" y="1"/>
                    <a:pt x="3741" y="17"/>
                    <a:pt x="3532" y="52"/>
                  </a:cubicBezTo>
                  <a:cubicBezTo>
                    <a:pt x="1427" y="386"/>
                    <a:pt x="1" y="2363"/>
                    <a:pt x="335" y="4458"/>
                  </a:cubicBezTo>
                  <a:cubicBezTo>
                    <a:pt x="646" y="6356"/>
                    <a:pt x="2277" y="7703"/>
                    <a:pt x="4138" y="7703"/>
                  </a:cubicBezTo>
                  <a:cubicBezTo>
                    <a:pt x="4340" y="7703"/>
                    <a:pt x="4545" y="7687"/>
                    <a:pt x="4751" y="7654"/>
                  </a:cubicBezTo>
                  <a:cubicBezTo>
                    <a:pt x="6856" y="7320"/>
                    <a:pt x="8282" y="5343"/>
                    <a:pt x="7947" y="3238"/>
                  </a:cubicBezTo>
                  <a:cubicBezTo>
                    <a:pt x="7638" y="1352"/>
                    <a:pt x="6005" y="1"/>
                    <a:pt x="4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6905377" y="294532"/>
              <a:ext cx="921831" cy="821718"/>
            </a:xfrm>
            <a:custGeom>
              <a:avLst/>
              <a:gdLst/>
              <a:ahLst/>
              <a:cxnLst/>
              <a:rect l="l" t="t" r="r" b="b"/>
              <a:pathLst>
                <a:path w="26712" h="23811" extrusionOk="0">
                  <a:moveTo>
                    <a:pt x="19837" y="0"/>
                  </a:moveTo>
                  <a:lnTo>
                    <a:pt x="18215" y="787"/>
                  </a:lnTo>
                  <a:lnTo>
                    <a:pt x="18284" y="1151"/>
                  </a:lnTo>
                  <a:lnTo>
                    <a:pt x="18284" y="1151"/>
                  </a:lnTo>
                  <a:lnTo>
                    <a:pt x="17497" y="1141"/>
                  </a:lnTo>
                  <a:lnTo>
                    <a:pt x="15726" y="1997"/>
                  </a:lnTo>
                  <a:lnTo>
                    <a:pt x="15667" y="2282"/>
                  </a:lnTo>
                  <a:lnTo>
                    <a:pt x="15009" y="2341"/>
                  </a:lnTo>
                  <a:lnTo>
                    <a:pt x="13228" y="3196"/>
                  </a:lnTo>
                  <a:lnTo>
                    <a:pt x="13160" y="3511"/>
                  </a:lnTo>
                  <a:lnTo>
                    <a:pt x="12520" y="3541"/>
                  </a:lnTo>
                  <a:lnTo>
                    <a:pt x="10740" y="4406"/>
                  </a:lnTo>
                  <a:lnTo>
                    <a:pt x="10809" y="4662"/>
                  </a:lnTo>
                  <a:lnTo>
                    <a:pt x="10022" y="4750"/>
                  </a:lnTo>
                  <a:lnTo>
                    <a:pt x="8252" y="5606"/>
                  </a:lnTo>
                  <a:lnTo>
                    <a:pt x="8321" y="5950"/>
                  </a:lnTo>
                  <a:lnTo>
                    <a:pt x="7534" y="5950"/>
                  </a:lnTo>
                  <a:lnTo>
                    <a:pt x="5764" y="6806"/>
                  </a:lnTo>
                  <a:lnTo>
                    <a:pt x="5715" y="7130"/>
                  </a:lnTo>
                  <a:lnTo>
                    <a:pt x="5046" y="7160"/>
                  </a:lnTo>
                  <a:lnTo>
                    <a:pt x="3266" y="8016"/>
                  </a:lnTo>
                  <a:lnTo>
                    <a:pt x="3167" y="8320"/>
                  </a:lnTo>
                  <a:lnTo>
                    <a:pt x="2548" y="8360"/>
                  </a:lnTo>
                  <a:lnTo>
                    <a:pt x="1" y="9589"/>
                  </a:lnTo>
                  <a:lnTo>
                    <a:pt x="6865" y="23810"/>
                  </a:lnTo>
                  <a:lnTo>
                    <a:pt x="26712" y="14221"/>
                  </a:lnTo>
                  <a:lnTo>
                    <a:pt x="19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6934227" y="361273"/>
              <a:ext cx="689510" cy="334436"/>
            </a:xfrm>
            <a:custGeom>
              <a:avLst/>
              <a:gdLst/>
              <a:ahLst/>
              <a:cxnLst/>
              <a:rect l="l" t="t" r="r" b="b"/>
              <a:pathLst>
                <a:path w="19980" h="9691" extrusionOk="0">
                  <a:moveTo>
                    <a:pt x="19871" y="0"/>
                  </a:moveTo>
                  <a:cubicBezTo>
                    <a:pt x="19857" y="0"/>
                    <a:pt x="19843" y="4"/>
                    <a:pt x="19828" y="13"/>
                  </a:cubicBezTo>
                  <a:lnTo>
                    <a:pt x="79" y="9553"/>
                  </a:lnTo>
                  <a:cubicBezTo>
                    <a:pt x="1" y="9583"/>
                    <a:pt x="30" y="9691"/>
                    <a:pt x="109" y="9691"/>
                  </a:cubicBezTo>
                  <a:lnTo>
                    <a:pt x="148" y="9691"/>
                  </a:lnTo>
                  <a:lnTo>
                    <a:pt x="19896" y="151"/>
                  </a:lnTo>
                  <a:cubicBezTo>
                    <a:pt x="19979" y="118"/>
                    <a:pt x="19943" y="0"/>
                    <a:pt x="1987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6901995" y="429808"/>
              <a:ext cx="760083" cy="336852"/>
            </a:xfrm>
            <a:custGeom>
              <a:avLst/>
              <a:gdLst/>
              <a:ahLst/>
              <a:cxnLst/>
              <a:rect l="l" t="t" r="r" b="b"/>
              <a:pathLst>
                <a:path w="22025" h="9761" extrusionOk="0">
                  <a:moveTo>
                    <a:pt x="21916" y="1"/>
                  </a:moveTo>
                  <a:cubicBezTo>
                    <a:pt x="21903" y="1"/>
                    <a:pt x="21888" y="5"/>
                    <a:pt x="21873" y="14"/>
                  </a:cubicBezTo>
                  <a:lnTo>
                    <a:pt x="2144" y="9544"/>
                  </a:lnTo>
                  <a:lnTo>
                    <a:pt x="2744" y="6879"/>
                  </a:lnTo>
                  <a:cubicBezTo>
                    <a:pt x="2744" y="6839"/>
                    <a:pt x="2725" y="6800"/>
                    <a:pt x="2695" y="6790"/>
                  </a:cubicBezTo>
                  <a:lnTo>
                    <a:pt x="128" y="5600"/>
                  </a:lnTo>
                  <a:cubicBezTo>
                    <a:pt x="118" y="5595"/>
                    <a:pt x="106" y="5593"/>
                    <a:pt x="95" y="5593"/>
                  </a:cubicBezTo>
                  <a:cubicBezTo>
                    <a:pt x="65" y="5593"/>
                    <a:pt x="34" y="5611"/>
                    <a:pt x="20" y="5640"/>
                  </a:cubicBezTo>
                  <a:cubicBezTo>
                    <a:pt x="0" y="5679"/>
                    <a:pt x="20" y="5728"/>
                    <a:pt x="59" y="5748"/>
                  </a:cubicBezTo>
                  <a:lnTo>
                    <a:pt x="2577" y="6898"/>
                  </a:lnTo>
                  <a:lnTo>
                    <a:pt x="1957" y="9672"/>
                  </a:lnTo>
                  <a:cubicBezTo>
                    <a:pt x="1948" y="9721"/>
                    <a:pt x="1987" y="9760"/>
                    <a:pt x="2036" y="9760"/>
                  </a:cubicBezTo>
                  <a:lnTo>
                    <a:pt x="2066" y="9760"/>
                  </a:lnTo>
                  <a:lnTo>
                    <a:pt x="21942" y="152"/>
                  </a:lnTo>
                  <a:cubicBezTo>
                    <a:pt x="22025" y="119"/>
                    <a:pt x="21989" y="1"/>
                    <a:pt x="2191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6993273" y="571124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9" y="1"/>
                  </a:moveTo>
                  <a:lnTo>
                    <a:pt x="1" y="345"/>
                  </a:lnTo>
                  <a:lnTo>
                    <a:pt x="2656" y="1535"/>
                  </a:lnTo>
                  <a:lnTo>
                    <a:pt x="2519" y="4082"/>
                  </a:lnTo>
                  <a:lnTo>
                    <a:pt x="3148" y="3777"/>
                  </a:lnTo>
                  <a:lnTo>
                    <a:pt x="3286" y="11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2"/>
            <p:cNvSpPr/>
            <p:nvPr/>
          </p:nvSpPr>
          <p:spPr>
            <a:xfrm>
              <a:off x="7079478" y="529367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09" y="408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2"/>
            <p:cNvSpPr/>
            <p:nvPr/>
          </p:nvSpPr>
          <p:spPr>
            <a:xfrm>
              <a:off x="7165372" y="487956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18" y="4082"/>
                  </a:lnTo>
                  <a:lnTo>
                    <a:pt x="3137" y="3778"/>
                  </a:lnTo>
                  <a:lnTo>
                    <a:pt x="3275" y="1152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7251232" y="446580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8" y="0"/>
                  </a:moveTo>
                  <a:lnTo>
                    <a:pt x="0" y="344"/>
                  </a:lnTo>
                  <a:lnTo>
                    <a:pt x="2656" y="1534"/>
                  </a:lnTo>
                  <a:lnTo>
                    <a:pt x="2518" y="4082"/>
                  </a:lnTo>
                  <a:lnTo>
                    <a:pt x="3138" y="3777"/>
                  </a:lnTo>
                  <a:lnTo>
                    <a:pt x="3285" y="1141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7337437" y="404823"/>
              <a:ext cx="113055" cy="140870"/>
            </a:xfrm>
            <a:custGeom>
              <a:avLst/>
              <a:gdLst/>
              <a:ahLst/>
              <a:cxnLst/>
              <a:rect l="l" t="t" r="r" b="b"/>
              <a:pathLst>
                <a:path w="3276" h="4082" extrusionOk="0">
                  <a:moveTo>
                    <a:pt x="708" y="0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5" y="1151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7423297" y="363412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1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6" y="1151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7509157" y="321656"/>
              <a:ext cx="113055" cy="141249"/>
            </a:xfrm>
            <a:custGeom>
              <a:avLst/>
              <a:gdLst/>
              <a:ahLst/>
              <a:cxnLst/>
              <a:rect l="l" t="t" r="r" b="b"/>
              <a:pathLst>
                <a:path w="3276" h="409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18" y="409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7041138" y="515115"/>
              <a:ext cx="600578" cy="292265"/>
            </a:xfrm>
            <a:custGeom>
              <a:avLst/>
              <a:gdLst/>
              <a:ahLst/>
              <a:cxnLst/>
              <a:rect l="l" t="t" r="r" b="b"/>
              <a:pathLst>
                <a:path w="17403" h="8469" extrusionOk="0">
                  <a:moveTo>
                    <a:pt x="17281" y="1"/>
                  </a:moveTo>
                  <a:cubicBezTo>
                    <a:pt x="17268" y="1"/>
                    <a:pt x="17255" y="4"/>
                    <a:pt x="17241" y="11"/>
                  </a:cubicBezTo>
                  <a:lnTo>
                    <a:pt x="60" y="8321"/>
                  </a:lnTo>
                  <a:cubicBezTo>
                    <a:pt x="20" y="8341"/>
                    <a:pt x="1" y="8380"/>
                    <a:pt x="20" y="8419"/>
                  </a:cubicBezTo>
                  <a:cubicBezTo>
                    <a:pt x="30" y="8449"/>
                    <a:pt x="60" y="8468"/>
                    <a:pt x="89" y="8468"/>
                  </a:cubicBezTo>
                  <a:cubicBezTo>
                    <a:pt x="99" y="8468"/>
                    <a:pt x="119" y="8459"/>
                    <a:pt x="128" y="8459"/>
                  </a:cubicBezTo>
                  <a:lnTo>
                    <a:pt x="17310" y="148"/>
                  </a:lnTo>
                  <a:cubicBezTo>
                    <a:pt x="17403" y="114"/>
                    <a:pt x="17358" y="1"/>
                    <a:pt x="17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7086622" y="609015"/>
              <a:ext cx="600232" cy="292024"/>
            </a:xfrm>
            <a:custGeom>
              <a:avLst/>
              <a:gdLst/>
              <a:ahLst/>
              <a:cxnLst/>
              <a:rect l="l" t="t" r="r" b="b"/>
              <a:pathLst>
                <a:path w="17393" h="8462" extrusionOk="0">
                  <a:moveTo>
                    <a:pt x="17286" y="0"/>
                  </a:moveTo>
                  <a:cubicBezTo>
                    <a:pt x="17272" y="0"/>
                    <a:pt x="17257" y="4"/>
                    <a:pt x="17241" y="14"/>
                  </a:cubicBezTo>
                  <a:lnTo>
                    <a:pt x="50" y="8314"/>
                  </a:lnTo>
                  <a:cubicBezTo>
                    <a:pt x="10" y="8334"/>
                    <a:pt x="0" y="8373"/>
                    <a:pt x="20" y="8413"/>
                  </a:cubicBezTo>
                  <a:cubicBezTo>
                    <a:pt x="30" y="8442"/>
                    <a:pt x="59" y="8462"/>
                    <a:pt x="89" y="8462"/>
                  </a:cubicBezTo>
                  <a:cubicBezTo>
                    <a:pt x="99" y="8462"/>
                    <a:pt x="109" y="8462"/>
                    <a:pt x="118" y="8452"/>
                  </a:cubicBezTo>
                  <a:lnTo>
                    <a:pt x="17310" y="152"/>
                  </a:lnTo>
                  <a:cubicBezTo>
                    <a:pt x="17392" y="110"/>
                    <a:pt x="17357" y="0"/>
                    <a:pt x="17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7131070" y="702707"/>
              <a:ext cx="601233" cy="292024"/>
            </a:xfrm>
            <a:custGeom>
              <a:avLst/>
              <a:gdLst/>
              <a:ahLst/>
              <a:cxnLst/>
              <a:rect l="l" t="t" r="r" b="b"/>
              <a:pathLst>
                <a:path w="17422" h="8462" extrusionOk="0">
                  <a:moveTo>
                    <a:pt x="17304" y="0"/>
                  </a:moveTo>
                  <a:cubicBezTo>
                    <a:pt x="17291" y="0"/>
                    <a:pt x="17276" y="4"/>
                    <a:pt x="17261" y="13"/>
                  </a:cubicBezTo>
                  <a:lnTo>
                    <a:pt x="79" y="8314"/>
                  </a:lnTo>
                  <a:cubicBezTo>
                    <a:pt x="1" y="8353"/>
                    <a:pt x="30" y="8461"/>
                    <a:pt x="109" y="8461"/>
                  </a:cubicBezTo>
                  <a:cubicBezTo>
                    <a:pt x="119" y="8461"/>
                    <a:pt x="138" y="8461"/>
                    <a:pt x="148" y="8451"/>
                  </a:cubicBezTo>
                  <a:lnTo>
                    <a:pt x="17330" y="151"/>
                  </a:lnTo>
                  <a:cubicBezTo>
                    <a:pt x="17421" y="118"/>
                    <a:pt x="17379" y="0"/>
                    <a:pt x="17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7160955" y="743256"/>
              <a:ext cx="51938" cy="99078"/>
            </a:xfrm>
            <a:custGeom>
              <a:avLst/>
              <a:gdLst/>
              <a:ahLst/>
              <a:cxnLst/>
              <a:rect l="l" t="t" r="r" b="b"/>
              <a:pathLst>
                <a:path w="1505" h="2871" extrusionOk="0">
                  <a:moveTo>
                    <a:pt x="109" y="0"/>
                  </a:moveTo>
                  <a:cubicBezTo>
                    <a:pt x="56" y="0"/>
                    <a:pt x="1" y="52"/>
                    <a:pt x="40" y="117"/>
                  </a:cubicBezTo>
                  <a:lnTo>
                    <a:pt x="1348" y="2821"/>
                  </a:lnTo>
                  <a:cubicBezTo>
                    <a:pt x="1357" y="2851"/>
                    <a:pt x="1387" y="2870"/>
                    <a:pt x="1416" y="2870"/>
                  </a:cubicBezTo>
                  <a:cubicBezTo>
                    <a:pt x="1426" y="2870"/>
                    <a:pt x="1436" y="2861"/>
                    <a:pt x="1446" y="2861"/>
                  </a:cubicBezTo>
                  <a:cubicBezTo>
                    <a:pt x="1485" y="2841"/>
                    <a:pt x="1505" y="2792"/>
                    <a:pt x="1485" y="2752"/>
                  </a:cubicBezTo>
                  <a:lnTo>
                    <a:pt x="177" y="48"/>
                  </a:lnTo>
                  <a:cubicBezTo>
                    <a:pt x="164" y="14"/>
                    <a:pt x="136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7376260" y="755921"/>
              <a:ext cx="51489" cy="98630"/>
            </a:xfrm>
            <a:custGeom>
              <a:avLst/>
              <a:gdLst/>
              <a:ahLst/>
              <a:cxnLst/>
              <a:rect l="l" t="t" r="r" b="b"/>
              <a:pathLst>
                <a:path w="1492" h="2858" extrusionOk="0">
                  <a:moveTo>
                    <a:pt x="94" y="1"/>
                  </a:moveTo>
                  <a:cubicBezTo>
                    <a:pt x="46" y="1"/>
                    <a:pt x="0" y="46"/>
                    <a:pt x="26" y="104"/>
                  </a:cubicBezTo>
                  <a:lnTo>
                    <a:pt x="1334" y="2808"/>
                  </a:lnTo>
                  <a:cubicBezTo>
                    <a:pt x="1344" y="2838"/>
                    <a:pt x="1364" y="2858"/>
                    <a:pt x="1403" y="2858"/>
                  </a:cubicBezTo>
                  <a:cubicBezTo>
                    <a:pt x="1413" y="2858"/>
                    <a:pt x="1423" y="2858"/>
                    <a:pt x="1432" y="2848"/>
                  </a:cubicBezTo>
                  <a:cubicBezTo>
                    <a:pt x="1472" y="2828"/>
                    <a:pt x="1491" y="2779"/>
                    <a:pt x="1472" y="2749"/>
                  </a:cubicBezTo>
                  <a:lnTo>
                    <a:pt x="164" y="45"/>
                  </a:lnTo>
                  <a:cubicBezTo>
                    <a:pt x="147" y="14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7458359" y="600249"/>
              <a:ext cx="51523" cy="98526"/>
            </a:xfrm>
            <a:custGeom>
              <a:avLst/>
              <a:gdLst/>
              <a:ahLst/>
              <a:cxnLst/>
              <a:rect l="l" t="t" r="r" b="b"/>
              <a:pathLst>
                <a:path w="1493" h="2855" extrusionOk="0">
                  <a:moveTo>
                    <a:pt x="99" y="0"/>
                  </a:moveTo>
                  <a:cubicBezTo>
                    <a:pt x="50" y="0"/>
                    <a:pt x="1" y="51"/>
                    <a:pt x="27" y="110"/>
                  </a:cubicBezTo>
                  <a:lnTo>
                    <a:pt x="1335" y="2815"/>
                  </a:lnTo>
                  <a:cubicBezTo>
                    <a:pt x="1345" y="2835"/>
                    <a:pt x="1374" y="2854"/>
                    <a:pt x="1404" y="2854"/>
                  </a:cubicBezTo>
                  <a:cubicBezTo>
                    <a:pt x="1414" y="2854"/>
                    <a:pt x="1424" y="2854"/>
                    <a:pt x="1433" y="2845"/>
                  </a:cubicBezTo>
                  <a:cubicBezTo>
                    <a:pt x="1473" y="2825"/>
                    <a:pt x="1492" y="2786"/>
                    <a:pt x="1473" y="2746"/>
                  </a:cubicBezTo>
                  <a:lnTo>
                    <a:pt x="165" y="42"/>
                  </a:lnTo>
                  <a:cubicBezTo>
                    <a:pt x="149" y="13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2"/>
            <p:cNvSpPr/>
            <p:nvPr/>
          </p:nvSpPr>
          <p:spPr>
            <a:xfrm>
              <a:off x="7820743" y="528712"/>
              <a:ext cx="166649" cy="139179"/>
            </a:xfrm>
            <a:custGeom>
              <a:avLst/>
              <a:gdLst/>
              <a:ahLst/>
              <a:cxnLst/>
              <a:rect l="l" t="t" r="r" b="b"/>
              <a:pathLst>
                <a:path w="4829" h="4033" extrusionOk="0">
                  <a:moveTo>
                    <a:pt x="2449" y="0"/>
                  </a:moveTo>
                  <a:lnTo>
                    <a:pt x="452" y="1033"/>
                  </a:lnTo>
                  <a:lnTo>
                    <a:pt x="344" y="1092"/>
                  </a:lnTo>
                  <a:cubicBezTo>
                    <a:pt x="344" y="1092"/>
                    <a:pt x="0" y="1525"/>
                    <a:pt x="413" y="2252"/>
                  </a:cubicBezTo>
                  <a:cubicBezTo>
                    <a:pt x="797" y="2872"/>
                    <a:pt x="1220" y="3472"/>
                    <a:pt x="1672" y="4032"/>
                  </a:cubicBezTo>
                  <a:lnTo>
                    <a:pt x="4829" y="1367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8155383" y="672995"/>
              <a:ext cx="203678" cy="337680"/>
            </a:xfrm>
            <a:custGeom>
              <a:avLst/>
              <a:gdLst/>
              <a:ahLst/>
              <a:cxnLst/>
              <a:rect l="l" t="t" r="r" b="b"/>
              <a:pathLst>
                <a:path w="5902" h="9785" extrusionOk="0">
                  <a:moveTo>
                    <a:pt x="5197" y="1"/>
                  </a:moveTo>
                  <a:cubicBezTo>
                    <a:pt x="3619" y="1"/>
                    <a:pt x="2091" y="992"/>
                    <a:pt x="1239" y="2330"/>
                  </a:cubicBezTo>
                  <a:cubicBezTo>
                    <a:pt x="344" y="3736"/>
                    <a:pt x="59" y="5447"/>
                    <a:pt x="20" y="7109"/>
                  </a:cubicBezTo>
                  <a:cubicBezTo>
                    <a:pt x="0" y="7837"/>
                    <a:pt x="30" y="8565"/>
                    <a:pt x="118" y="9283"/>
                  </a:cubicBezTo>
                  <a:lnTo>
                    <a:pt x="561" y="9784"/>
                  </a:lnTo>
                  <a:lnTo>
                    <a:pt x="1928" y="9263"/>
                  </a:lnTo>
                  <a:cubicBezTo>
                    <a:pt x="2567" y="9017"/>
                    <a:pt x="3216" y="8772"/>
                    <a:pt x="3747" y="8339"/>
                  </a:cubicBezTo>
                  <a:cubicBezTo>
                    <a:pt x="4278" y="7906"/>
                    <a:pt x="4682" y="7257"/>
                    <a:pt x="4632" y="6569"/>
                  </a:cubicBezTo>
                  <a:cubicBezTo>
                    <a:pt x="4603" y="6136"/>
                    <a:pt x="4396" y="5713"/>
                    <a:pt x="4455" y="5270"/>
                  </a:cubicBezTo>
                  <a:cubicBezTo>
                    <a:pt x="4495" y="4916"/>
                    <a:pt x="4711" y="4611"/>
                    <a:pt x="4898" y="4316"/>
                  </a:cubicBezTo>
                  <a:cubicBezTo>
                    <a:pt x="5321" y="3677"/>
                    <a:pt x="5616" y="2969"/>
                    <a:pt x="5773" y="2222"/>
                  </a:cubicBezTo>
                  <a:cubicBezTo>
                    <a:pt x="5901" y="1474"/>
                    <a:pt x="5822" y="678"/>
                    <a:pt x="5439" y="9"/>
                  </a:cubicBezTo>
                  <a:cubicBezTo>
                    <a:pt x="5358" y="4"/>
                    <a:pt x="5277" y="1"/>
                    <a:pt x="5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2"/>
            <p:cNvSpPr/>
            <p:nvPr/>
          </p:nvSpPr>
          <p:spPr>
            <a:xfrm>
              <a:off x="7971412" y="899307"/>
              <a:ext cx="231838" cy="179935"/>
            </a:xfrm>
            <a:custGeom>
              <a:avLst/>
              <a:gdLst/>
              <a:ahLst/>
              <a:cxnLst/>
              <a:rect l="l" t="t" r="r" b="b"/>
              <a:pathLst>
                <a:path w="6718" h="5214" extrusionOk="0">
                  <a:moveTo>
                    <a:pt x="6718" y="1"/>
                  </a:moveTo>
                  <a:lnTo>
                    <a:pt x="1" y="1840"/>
                  </a:lnTo>
                  <a:lnTo>
                    <a:pt x="1" y="5213"/>
                  </a:lnTo>
                  <a:lnTo>
                    <a:pt x="6216" y="5213"/>
                  </a:lnTo>
                  <a:lnTo>
                    <a:pt x="6718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2"/>
            <p:cNvSpPr/>
            <p:nvPr/>
          </p:nvSpPr>
          <p:spPr>
            <a:xfrm>
              <a:off x="7815981" y="526572"/>
              <a:ext cx="454152" cy="468404"/>
            </a:xfrm>
            <a:custGeom>
              <a:avLst/>
              <a:gdLst/>
              <a:ahLst/>
              <a:cxnLst/>
              <a:rect l="l" t="t" r="r" b="b"/>
              <a:pathLst>
                <a:path w="13160" h="13573" extrusionOk="0">
                  <a:moveTo>
                    <a:pt x="7013" y="1"/>
                  </a:moveTo>
                  <a:cubicBezTo>
                    <a:pt x="6782" y="1"/>
                    <a:pt x="6549" y="14"/>
                    <a:pt x="6314" y="42"/>
                  </a:cubicBezTo>
                  <a:cubicBezTo>
                    <a:pt x="3620" y="357"/>
                    <a:pt x="1574" y="2216"/>
                    <a:pt x="1151" y="4832"/>
                  </a:cubicBezTo>
                  <a:lnTo>
                    <a:pt x="1122" y="5088"/>
                  </a:lnTo>
                  <a:cubicBezTo>
                    <a:pt x="1122" y="5088"/>
                    <a:pt x="0" y="11234"/>
                    <a:pt x="1594" y="12601"/>
                  </a:cubicBezTo>
                  <a:cubicBezTo>
                    <a:pt x="2261" y="13167"/>
                    <a:pt x="4619" y="13572"/>
                    <a:pt x="6583" y="13572"/>
                  </a:cubicBezTo>
                  <a:cubicBezTo>
                    <a:pt x="7627" y="13572"/>
                    <a:pt x="8560" y="13458"/>
                    <a:pt x="9068" y="13192"/>
                  </a:cubicBezTo>
                  <a:cubicBezTo>
                    <a:pt x="9550" y="12936"/>
                    <a:pt x="11006" y="11952"/>
                    <a:pt x="11468" y="10251"/>
                  </a:cubicBezTo>
                  <a:cubicBezTo>
                    <a:pt x="12618" y="8923"/>
                    <a:pt x="13159" y="7173"/>
                    <a:pt x="12953" y="5432"/>
                  </a:cubicBezTo>
                  <a:cubicBezTo>
                    <a:pt x="12588" y="2309"/>
                    <a:pt x="10002" y="1"/>
                    <a:pt x="7013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2"/>
            <p:cNvSpPr/>
            <p:nvPr/>
          </p:nvSpPr>
          <p:spPr>
            <a:xfrm>
              <a:off x="8164528" y="790223"/>
              <a:ext cx="149704" cy="126514"/>
            </a:xfrm>
            <a:custGeom>
              <a:avLst/>
              <a:gdLst/>
              <a:ahLst/>
              <a:cxnLst/>
              <a:rect l="l" t="t" r="r" b="b"/>
              <a:pathLst>
                <a:path w="4338" h="3666" extrusionOk="0">
                  <a:moveTo>
                    <a:pt x="1958" y="0"/>
                  </a:moveTo>
                  <a:cubicBezTo>
                    <a:pt x="1881" y="0"/>
                    <a:pt x="1802" y="5"/>
                    <a:pt x="1722" y="15"/>
                  </a:cubicBezTo>
                  <a:cubicBezTo>
                    <a:pt x="719" y="133"/>
                    <a:pt x="1" y="1047"/>
                    <a:pt x="119" y="2050"/>
                  </a:cubicBezTo>
                  <a:cubicBezTo>
                    <a:pt x="241" y="3063"/>
                    <a:pt x="1087" y="3665"/>
                    <a:pt x="1952" y="3665"/>
                  </a:cubicBezTo>
                  <a:cubicBezTo>
                    <a:pt x="2474" y="3665"/>
                    <a:pt x="3003" y="3446"/>
                    <a:pt x="3384" y="2965"/>
                  </a:cubicBezTo>
                  <a:cubicBezTo>
                    <a:pt x="4337" y="1740"/>
                    <a:pt x="3443" y="0"/>
                    <a:pt x="1958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8206629" y="817520"/>
              <a:ext cx="69848" cy="68916"/>
            </a:xfrm>
            <a:custGeom>
              <a:avLst/>
              <a:gdLst/>
              <a:ahLst/>
              <a:cxnLst/>
              <a:rect l="l" t="t" r="r" b="b"/>
              <a:pathLst>
                <a:path w="2024" h="1997" extrusionOk="0">
                  <a:moveTo>
                    <a:pt x="1889" y="0"/>
                  </a:moveTo>
                  <a:cubicBezTo>
                    <a:pt x="1885" y="0"/>
                    <a:pt x="1882" y="0"/>
                    <a:pt x="1879" y="1"/>
                  </a:cubicBezTo>
                  <a:cubicBezTo>
                    <a:pt x="935" y="197"/>
                    <a:pt x="197" y="935"/>
                    <a:pt x="0" y="1889"/>
                  </a:cubicBezTo>
                  <a:cubicBezTo>
                    <a:pt x="0" y="1938"/>
                    <a:pt x="30" y="1987"/>
                    <a:pt x="79" y="1997"/>
                  </a:cubicBezTo>
                  <a:lnTo>
                    <a:pt x="99" y="1997"/>
                  </a:lnTo>
                  <a:cubicBezTo>
                    <a:pt x="138" y="1997"/>
                    <a:pt x="177" y="1967"/>
                    <a:pt x="187" y="1928"/>
                  </a:cubicBezTo>
                  <a:cubicBezTo>
                    <a:pt x="226" y="1810"/>
                    <a:pt x="305" y="1702"/>
                    <a:pt x="413" y="1633"/>
                  </a:cubicBezTo>
                  <a:cubicBezTo>
                    <a:pt x="590" y="1486"/>
                    <a:pt x="807" y="1377"/>
                    <a:pt x="1023" y="1309"/>
                  </a:cubicBezTo>
                  <a:cubicBezTo>
                    <a:pt x="1131" y="1274"/>
                    <a:pt x="1244" y="1257"/>
                    <a:pt x="1357" y="1257"/>
                  </a:cubicBezTo>
                  <a:cubicBezTo>
                    <a:pt x="1471" y="1257"/>
                    <a:pt x="1584" y="1274"/>
                    <a:pt x="1692" y="1309"/>
                  </a:cubicBezTo>
                  <a:cubicBezTo>
                    <a:pt x="1703" y="1312"/>
                    <a:pt x="1715" y="1314"/>
                    <a:pt x="1725" y="1314"/>
                  </a:cubicBezTo>
                  <a:cubicBezTo>
                    <a:pt x="1820" y="1314"/>
                    <a:pt x="1857" y="1167"/>
                    <a:pt x="1751" y="1132"/>
                  </a:cubicBezTo>
                  <a:cubicBezTo>
                    <a:pt x="1624" y="1086"/>
                    <a:pt x="1490" y="1064"/>
                    <a:pt x="1354" y="1064"/>
                  </a:cubicBezTo>
                  <a:cubicBezTo>
                    <a:pt x="1227" y="1064"/>
                    <a:pt x="1098" y="1084"/>
                    <a:pt x="974" y="1122"/>
                  </a:cubicBezTo>
                  <a:cubicBezTo>
                    <a:pt x="748" y="1191"/>
                    <a:pt x="531" y="1299"/>
                    <a:pt x="335" y="1456"/>
                  </a:cubicBezTo>
                  <a:cubicBezTo>
                    <a:pt x="630" y="797"/>
                    <a:pt x="1220" y="335"/>
                    <a:pt x="1918" y="197"/>
                  </a:cubicBezTo>
                  <a:cubicBezTo>
                    <a:pt x="2023" y="159"/>
                    <a:pt x="1998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8012133" y="759372"/>
              <a:ext cx="42378" cy="35856"/>
            </a:xfrm>
            <a:custGeom>
              <a:avLst/>
              <a:gdLst/>
              <a:ahLst/>
              <a:cxnLst/>
              <a:rect l="l" t="t" r="r" b="b"/>
              <a:pathLst>
                <a:path w="1228" h="1039" extrusionOk="0">
                  <a:moveTo>
                    <a:pt x="543" y="1"/>
                  </a:moveTo>
                  <a:cubicBezTo>
                    <a:pt x="523" y="1"/>
                    <a:pt x="503" y="2"/>
                    <a:pt x="483" y="4"/>
                  </a:cubicBezTo>
                  <a:cubicBezTo>
                    <a:pt x="198" y="43"/>
                    <a:pt x="1" y="299"/>
                    <a:pt x="30" y="584"/>
                  </a:cubicBezTo>
                  <a:cubicBezTo>
                    <a:pt x="67" y="867"/>
                    <a:pt x="308" y="1038"/>
                    <a:pt x="552" y="1038"/>
                  </a:cubicBezTo>
                  <a:cubicBezTo>
                    <a:pt x="699" y="1038"/>
                    <a:pt x="848" y="976"/>
                    <a:pt x="955" y="840"/>
                  </a:cubicBezTo>
                  <a:cubicBezTo>
                    <a:pt x="1227" y="492"/>
                    <a:pt x="970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7872646" y="753885"/>
              <a:ext cx="42275" cy="35545"/>
            </a:xfrm>
            <a:custGeom>
              <a:avLst/>
              <a:gdLst/>
              <a:ahLst/>
              <a:cxnLst/>
              <a:rect l="l" t="t" r="r" b="b"/>
              <a:pathLst>
                <a:path w="1225" h="1030" extrusionOk="0">
                  <a:moveTo>
                    <a:pt x="563" y="1"/>
                  </a:moveTo>
                  <a:cubicBezTo>
                    <a:pt x="540" y="1"/>
                    <a:pt x="516" y="2"/>
                    <a:pt x="493" y="5"/>
                  </a:cubicBezTo>
                  <a:cubicBezTo>
                    <a:pt x="207" y="35"/>
                    <a:pt x="1" y="291"/>
                    <a:pt x="40" y="576"/>
                  </a:cubicBezTo>
                  <a:cubicBezTo>
                    <a:pt x="71" y="859"/>
                    <a:pt x="309" y="1030"/>
                    <a:pt x="553" y="1030"/>
                  </a:cubicBezTo>
                  <a:cubicBezTo>
                    <a:pt x="699" y="1030"/>
                    <a:pt x="848" y="968"/>
                    <a:pt x="955" y="832"/>
                  </a:cubicBezTo>
                  <a:cubicBezTo>
                    <a:pt x="1225" y="487"/>
                    <a:pt x="974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7925273" y="767343"/>
              <a:ext cx="26159" cy="67191"/>
            </a:xfrm>
            <a:custGeom>
              <a:avLst/>
              <a:gdLst/>
              <a:ahLst/>
              <a:cxnLst/>
              <a:rect l="l" t="t" r="r" b="b"/>
              <a:pathLst>
                <a:path w="758" h="1947" extrusionOk="0">
                  <a:moveTo>
                    <a:pt x="604" y="1"/>
                  </a:moveTo>
                  <a:cubicBezTo>
                    <a:pt x="554" y="1"/>
                    <a:pt x="502" y="39"/>
                    <a:pt x="502" y="107"/>
                  </a:cubicBezTo>
                  <a:cubicBezTo>
                    <a:pt x="561" y="451"/>
                    <a:pt x="512" y="678"/>
                    <a:pt x="335" y="845"/>
                  </a:cubicBezTo>
                  <a:lnTo>
                    <a:pt x="40" y="1110"/>
                  </a:lnTo>
                  <a:cubicBezTo>
                    <a:pt x="0" y="1140"/>
                    <a:pt x="0" y="1189"/>
                    <a:pt x="20" y="1228"/>
                  </a:cubicBezTo>
                  <a:lnTo>
                    <a:pt x="374" y="1897"/>
                  </a:lnTo>
                  <a:cubicBezTo>
                    <a:pt x="394" y="1927"/>
                    <a:pt x="423" y="1946"/>
                    <a:pt x="462" y="1946"/>
                  </a:cubicBezTo>
                  <a:cubicBezTo>
                    <a:pt x="472" y="1946"/>
                    <a:pt x="492" y="1946"/>
                    <a:pt x="502" y="1936"/>
                  </a:cubicBezTo>
                  <a:cubicBezTo>
                    <a:pt x="541" y="1907"/>
                    <a:pt x="561" y="1858"/>
                    <a:pt x="541" y="1809"/>
                  </a:cubicBezTo>
                  <a:lnTo>
                    <a:pt x="217" y="1209"/>
                  </a:lnTo>
                  <a:lnTo>
                    <a:pt x="462" y="982"/>
                  </a:lnTo>
                  <a:cubicBezTo>
                    <a:pt x="757" y="717"/>
                    <a:pt x="738" y="333"/>
                    <a:pt x="689" y="68"/>
                  </a:cubicBezTo>
                  <a:cubicBezTo>
                    <a:pt x="676" y="22"/>
                    <a:pt x="640" y="1"/>
                    <a:pt x="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7924790" y="836293"/>
              <a:ext cx="56562" cy="30472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1535" y="1"/>
                  </a:moveTo>
                  <a:cubicBezTo>
                    <a:pt x="1494" y="1"/>
                    <a:pt x="1453" y="24"/>
                    <a:pt x="1440" y="76"/>
                  </a:cubicBezTo>
                  <a:cubicBezTo>
                    <a:pt x="1440" y="96"/>
                    <a:pt x="1352" y="607"/>
                    <a:pt x="919" y="686"/>
                  </a:cubicBezTo>
                  <a:cubicBezTo>
                    <a:pt x="894" y="690"/>
                    <a:pt x="869" y="692"/>
                    <a:pt x="845" y="692"/>
                  </a:cubicBezTo>
                  <a:cubicBezTo>
                    <a:pt x="454" y="692"/>
                    <a:pt x="201" y="194"/>
                    <a:pt x="201" y="194"/>
                  </a:cubicBezTo>
                  <a:cubicBezTo>
                    <a:pt x="182" y="163"/>
                    <a:pt x="153" y="149"/>
                    <a:pt x="124" y="149"/>
                  </a:cubicBezTo>
                  <a:cubicBezTo>
                    <a:pt x="62" y="149"/>
                    <a:pt x="0" y="209"/>
                    <a:pt x="34" y="283"/>
                  </a:cubicBezTo>
                  <a:cubicBezTo>
                    <a:pt x="44" y="312"/>
                    <a:pt x="343" y="883"/>
                    <a:pt x="838" y="883"/>
                  </a:cubicBezTo>
                  <a:cubicBezTo>
                    <a:pt x="842" y="883"/>
                    <a:pt x="846" y="883"/>
                    <a:pt x="850" y="883"/>
                  </a:cubicBezTo>
                  <a:cubicBezTo>
                    <a:pt x="889" y="873"/>
                    <a:pt x="919" y="873"/>
                    <a:pt x="948" y="863"/>
                  </a:cubicBezTo>
                  <a:cubicBezTo>
                    <a:pt x="1519" y="765"/>
                    <a:pt x="1627" y="135"/>
                    <a:pt x="1627" y="106"/>
                  </a:cubicBezTo>
                  <a:cubicBezTo>
                    <a:pt x="1638" y="39"/>
                    <a:pt x="1587" y="1"/>
                    <a:pt x="1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8063380" y="553144"/>
              <a:ext cx="288538" cy="287158"/>
            </a:xfrm>
            <a:custGeom>
              <a:avLst/>
              <a:gdLst/>
              <a:ahLst/>
              <a:cxnLst/>
              <a:rect l="l" t="t" r="r" b="b"/>
              <a:pathLst>
                <a:path w="8361" h="8321" extrusionOk="0">
                  <a:moveTo>
                    <a:pt x="3286" y="0"/>
                  </a:moveTo>
                  <a:cubicBezTo>
                    <a:pt x="2322" y="295"/>
                    <a:pt x="1456" y="787"/>
                    <a:pt x="581" y="1279"/>
                  </a:cubicBezTo>
                  <a:cubicBezTo>
                    <a:pt x="1" y="2754"/>
                    <a:pt x="463" y="4436"/>
                    <a:pt x="1712" y="5409"/>
                  </a:cubicBezTo>
                  <a:cubicBezTo>
                    <a:pt x="1614" y="6501"/>
                    <a:pt x="2184" y="7691"/>
                    <a:pt x="3079" y="8320"/>
                  </a:cubicBezTo>
                  <a:cubicBezTo>
                    <a:pt x="3305" y="7642"/>
                    <a:pt x="3856" y="7121"/>
                    <a:pt x="4554" y="6944"/>
                  </a:cubicBezTo>
                  <a:cubicBezTo>
                    <a:pt x="4678" y="6911"/>
                    <a:pt x="4814" y="6895"/>
                    <a:pt x="4955" y="6895"/>
                  </a:cubicBezTo>
                  <a:cubicBezTo>
                    <a:pt x="5364" y="6895"/>
                    <a:pt x="5811" y="7029"/>
                    <a:pt x="6089" y="7278"/>
                  </a:cubicBezTo>
                  <a:cubicBezTo>
                    <a:pt x="6423" y="6865"/>
                    <a:pt x="7003" y="6590"/>
                    <a:pt x="7318" y="6167"/>
                  </a:cubicBezTo>
                  <a:cubicBezTo>
                    <a:pt x="7829" y="5537"/>
                    <a:pt x="8361" y="4809"/>
                    <a:pt x="8242" y="4013"/>
                  </a:cubicBezTo>
                  <a:cubicBezTo>
                    <a:pt x="8193" y="3600"/>
                    <a:pt x="7957" y="3226"/>
                    <a:pt x="7702" y="2902"/>
                  </a:cubicBezTo>
                  <a:cubicBezTo>
                    <a:pt x="6826" y="1830"/>
                    <a:pt x="5567" y="1171"/>
                    <a:pt x="4338" y="531"/>
                  </a:cubicBezTo>
                  <a:cubicBezTo>
                    <a:pt x="4023" y="374"/>
                    <a:pt x="3600" y="167"/>
                    <a:pt x="3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7861810" y="691078"/>
              <a:ext cx="66880" cy="39997"/>
            </a:xfrm>
            <a:custGeom>
              <a:avLst/>
              <a:gdLst/>
              <a:ahLst/>
              <a:cxnLst/>
              <a:rect l="l" t="t" r="r" b="b"/>
              <a:pathLst>
                <a:path w="1938" h="1159" extrusionOk="0">
                  <a:moveTo>
                    <a:pt x="1106" y="0"/>
                  </a:moveTo>
                  <a:cubicBezTo>
                    <a:pt x="719" y="0"/>
                    <a:pt x="300" y="162"/>
                    <a:pt x="138" y="419"/>
                  </a:cubicBezTo>
                  <a:cubicBezTo>
                    <a:pt x="0" y="586"/>
                    <a:pt x="0" y="812"/>
                    <a:pt x="138" y="980"/>
                  </a:cubicBezTo>
                  <a:cubicBezTo>
                    <a:pt x="254" y="1113"/>
                    <a:pt x="466" y="1158"/>
                    <a:pt x="666" y="1158"/>
                  </a:cubicBezTo>
                  <a:cubicBezTo>
                    <a:pt x="687" y="1158"/>
                    <a:pt x="707" y="1158"/>
                    <a:pt x="728" y="1157"/>
                  </a:cubicBezTo>
                  <a:cubicBezTo>
                    <a:pt x="895" y="1157"/>
                    <a:pt x="1052" y="1147"/>
                    <a:pt x="1210" y="1117"/>
                  </a:cubicBezTo>
                  <a:cubicBezTo>
                    <a:pt x="1387" y="1098"/>
                    <a:pt x="1544" y="1039"/>
                    <a:pt x="1692" y="940"/>
                  </a:cubicBezTo>
                  <a:cubicBezTo>
                    <a:pt x="1879" y="793"/>
                    <a:pt x="1938" y="517"/>
                    <a:pt x="1810" y="311"/>
                  </a:cubicBezTo>
                  <a:cubicBezTo>
                    <a:pt x="1678" y="94"/>
                    <a:pt x="1401" y="0"/>
                    <a:pt x="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8012133" y="701051"/>
              <a:ext cx="67260" cy="39686"/>
            </a:xfrm>
            <a:custGeom>
              <a:avLst/>
              <a:gdLst/>
              <a:ahLst/>
              <a:cxnLst/>
              <a:rect l="l" t="t" r="r" b="b"/>
              <a:pathLst>
                <a:path w="1949" h="1150" extrusionOk="0">
                  <a:moveTo>
                    <a:pt x="931" y="1"/>
                  </a:moveTo>
                  <a:cubicBezTo>
                    <a:pt x="641" y="1"/>
                    <a:pt x="360" y="81"/>
                    <a:pt x="207" y="238"/>
                  </a:cubicBezTo>
                  <a:cubicBezTo>
                    <a:pt x="40" y="376"/>
                    <a:pt x="1" y="602"/>
                    <a:pt x="89" y="799"/>
                  </a:cubicBezTo>
                  <a:cubicBezTo>
                    <a:pt x="198" y="966"/>
                    <a:pt x="424" y="1045"/>
                    <a:pt x="640" y="1094"/>
                  </a:cubicBezTo>
                  <a:cubicBezTo>
                    <a:pt x="798" y="1123"/>
                    <a:pt x="965" y="1143"/>
                    <a:pt x="1122" y="1143"/>
                  </a:cubicBezTo>
                  <a:cubicBezTo>
                    <a:pt x="1158" y="1147"/>
                    <a:pt x="1194" y="1149"/>
                    <a:pt x="1229" y="1149"/>
                  </a:cubicBezTo>
                  <a:cubicBezTo>
                    <a:pt x="1367" y="1149"/>
                    <a:pt x="1498" y="1119"/>
                    <a:pt x="1624" y="1064"/>
                  </a:cubicBezTo>
                  <a:cubicBezTo>
                    <a:pt x="1840" y="956"/>
                    <a:pt x="1948" y="710"/>
                    <a:pt x="1869" y="474"/>
                  </a:cubicBezTo>
                  <a:cubicBezTo>
                    <a:pt x="1750" y="155"/>
                    <a:pt x="1332" y="1"/>
                    <a:pt x="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7832615" y="600974"/>
              <a:ext cx="1726" cy="4797"/>
            </a:xfrm>
            <a:custGeom>
              <a:avLst/>
              <a:gdLst/>
              <a:ahLst/>
              <a:cxnLst/>
              <a:rect l="l" t="t" r="r" b="b"/>
              <a:pathLst>
                <a:path w="50" h="139" extrusionOk="0">
                  <a:moveTo>
                    <a:pt x="0" y="1"/>
                  </a:moveTo>
                  <a:cubicBezTo>
                    <a:pt x="10" y="40"/>
                    <a:pt x="30" y="89"/>
                    <a:pt x="49" y="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5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7819018" y="481641"/>
              <a:ext cx="618419" cy="378023"/>
            </a:xfrm>
            <a:custGeom>
              <a:avLst/>
              <a:gdLst/>
              <a:ahLst/>
              <a:cxnLst/>
              <a:rect l="l" t="t" r="r" b="b"/>
              <a:pathLst>
                <a:path w="17920" h="10954" extrusionOk="0">
                  <a:moveTo>
                    <a:pt x="4974" y="0"/>
                  </a:moveTo>
                  <a:cubicBezTo>
                    <a:pt x="3920" y="0"/>
                    <a:pt x="3025" y="119"/>
                    <a:pt x="2430" y="351"/>
                  </a:cubicBezTo>
                  <a:cubicBezTo>
                    <a:pt x="306" y="1177"/>
                    <a:pt x="1" y="2308"/>
                    <a:pt x="365" y="3370"/>
                  </a:cubicBezTo>
                  <a:cubicBezTo>
                    <a:pt x="286" y="3056"/>
                    <a:pt x="257" y="2544"/>
                    <a:pt x="925" y="2318"/>
                  </a:cubicBezTo>
                  <a:cubicBezTo>
                    <a:pt x="1024" y="2283"/>
                    <a:pt x="1131" y="2267"/>
                    <a:pt x="1247" y="2267"/>
                  </a:cubicBezTo>
                  <a:cubicBezTo>
                    <a:pt x="1755" y="2267"/>
                    <a:pt x="2426" y="2583"/>
                    <a:pt x="3227" y="3056"/>
                  </a:cubicBezTo>
                  <a:cubicBezTo>
                    <a:pt x="3256" y="3075"/>
                    <a:pt x="3296" y="3095"/>
                    <a:pt x="3335" y="3115"/>
                  </a:cubicBezTo>
                  <a:cubicBezTo>
                    <a:pt x="4141" y="3597"/>
                    <a:pt x="5085" y="4226"/>
                    <a:pt x="6138" y="4846"/>
                  </a:cubicBezTo>
                  <a:cubicBezTo>
                    <a:pt x="7721" y="5770"/>
                    <a:pt x="10918" y="8111"/>
                    <a:pt x="12924" y="9616"/>
                  </a:cubicBezTo>
                  <a:cubicBezTo>
                    <a:pt x="12963" y="9645"/>
                    <a:pt x="13002" y="9665"/>
                    <a:pt x="13032" y="9694"/>
                  </a:cubicBezTo>
                  <a:cubicBezTo>
                    <a:pt x="14025" y="10432"/>
                    <a:pt x="14704" y="10953"/>
                    <a:pt x="14704" y="10953"/>
                  </a:cubicBezTo>
                  <a:cubicBezTo>
                    <a:pt x="14704" y="10953"/>
                    <a:pt x="17920" y="5927"/>
                    <a:pt x="14792" y="3095"/>
                  </a:cubicBezTo>
                  <a:cubicBezTo>
                    <a:pt x="14232" y="2603"/>
                    <a:pt x="13622" y="2180"/>
                    <a:pt x="12963" y="1846"/>
                  </a:cubicBezTo>
                  <a:cubicBezTo>
                    <a:pt x="12904" y="1817"/>
                    <a:pt x="12855" y="1787"/>
                    <a:pt x="12796" y="1767"/>
                  </a:cubicBezTo>
                  <a:cubicBezTo>
                    <a:pt x="11429" y="1079"/>
                    <a:pt x="9816" y="597"/>
                    <a:pt x="8252" y="312"/>
                  </a:cubicBezTo>
                  <a:cubicBezTo>
                    <a:pt x="8164" y="292"/>
                    <a:pt x="8075" y="282"/>
                    <a:pt x="7987" y="273"/>
                  </a:cubicBezTo>
                  <a:cubicBezTo>
                    <a:pt x="6923" y="90"/>
                    <a:pt x="5888" y="0"/>
                    <a:pt x="4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7930346" y="491028"/>
              <a:ext cx="173482" cy="98112"/>
            </a:xfrm>
            <a:custGeom>
              <a:avLst/>
              <a:gdLst/>
              <a:ahLst/>
              <a:cxnLst/>
              <a:rect l="l" t="t" r="r" b="b"/>
              <a:pathLst>
                <a:path w="5027" h="2843" extrusionOk="0">
                  <a:moveTo>
                    <a:pt x="4761" y="1"/>
                  </a:moveTo>
                  <a:cubicBezTo>
                    <a:pt x="4151" y="197"/>
                    <a:pt x="3551" y="433"/>
                    <a:pt x="2971" y="699"/>
                  </a:cubicBezTo>
                  <a:cubicBezTo>
                    <a:pt x="1771" y="1269"/>
                    <a:pt x="768" y="1967"/>
                    <a:pt x="1" y="2784"/>
                  </a:cubicBezTo>
                  <a:cubicBezTo>
                    <a:pt x="30" y="2803"/>
                    <a:pt x="70" y="2823"/>
                    <a:pt x="109" y="2843"/>
                  </a:cubicBezTo>
                  <a:cubicBezTo>
                    <a:pt x="945" y="1987"/>
                    <a:pt x="1938" y="1299"/>
                    <a:pt x="3030" y="817"/>
                  </a:cubicBezTo>
                  <a:cubicBezTo>
                    <a:pt x="3669" y="512"/>
                    <a:pt x="4338" y="256"/>
                    <a:pt x="5026" y="40"/>
                  </a:cubicBezTo>
                  <a:cubicBezTo>
                    <a:pt x="4938" y="20"/>
                    <a:pt x="4849" y="10"/>
                    <a:pt x="476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8260568" y="542619"/>
              <a:ext cx="26538" cy="273595"/>
            </a:xfrm>
            <a:custGeom>
              <a:avLst/>
              <a:gdLst/>
              <a:ahLst/>
              <a:cxnLst/>
              <a:rect l="l" t="t" r="r" b="b"/>
              <a:pathLst>
                <a:path w="769" h="7928" extrusionOk="0">
                  <a:moveTo>
                    <a:pt x="1" y="0"/>
                  </a:moveTo>
                  <a:lnTo>
                    <a:pt x="1" y="0"/>
                  </a:lnTo>
                  <a:cubicBezTo>
                    <a:pt x="434" y="1082"/>
                    <a:pt x="640" y="2351"/>
                    <a:pt x="621" y="3747"/>
                  </a:cubicBezTo>
                  <a:cubicBezTo>
                    <a:pt x="611" y="5144"/>
                    <a:pt x="375" y="6550"/>
                    <a:pt x="129" y="7849"/>
                  </a:cubicBezTo>
                  <a:cubicBezTo>
                    <a:pt x="168" y="7878"/>
                    <a:pt x="198" y="7898"/>
                    <a:pt x="237" y="7927"/>
                  </a:cubicBezTo>
                  <a:cubicBezTo>
                    <a:pt x="483" y="6609"/>
                    <a:pt x="729" y="5173"/>
                    <a:pt x="748" y="3747"/>
                  </a:cubicBezTo>
                  <a:cubicBezTo>
                    <a:pt x="768" y="2371"/>
                    <a:pt x="581" y="1141"/>
                    <a:pt x="158" y="79"/>
                  </a:cubicBezTo>
                  <a:cubicBezTo>
                    <a:pt x="109" y="50"/>
                    <a:pt x="50" y="20"/>
                    <a:pt x="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7971067" y="989583"/>
              <a:ext cx="166683" cy="55699"/>
            </a:xfrm>
            <a:custGeom>
              <a:avLst/>
              <a:gdLst/>
              <a:ahLst/>
              <a:cxnLst/>
              <a:rect l="l" t="t" r="r" b="b"/>
              <a:pathLst>
                <a:path w="4830" h="1614" extrusionOk="0">
                  <a:moveTo>
                    <a:pt x="21" y="1"/>
                  </a:moveTo>
                  <a:lnTo>
                    <a:pt x="1" y="1614"/>
                  </a:lnTo>
                  <a:lnTo>
                    <a:pt x="1" y="1614"/>
                  </a:lnTo>
                  <a:lnTo>
                    <a:pt x="4830" y="29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7549222" y="1024541"/>
              <a:ext cx="923177" cy="617418"/>
            </a:xfrm>
            <a:custGeom>
              <a:avLst/>
              <a:gdLst/>
              <a:ahLst/>
              <a:cxnLst/>
              <a:rect l="l" t="t" r="r" b="b"/>
              <a:pathLst>
                <a:path w="26751" h="17891" extrusionOk="0">
                  <a:moveTo>
                    <a:pt x="11940" y="1"/>
                  </a:moveTo>
                  <a:cubicBezTo>
                    <a:pt x="11723" y="1"/>
                    <a:pt x="11536" y="148"/>
                    <a:pt x="11468" y="355"/>
                  </a:cubicBezTo>
                  <a:lnTo>
                    <a:pt x="11123" y="1604"/>
                  </a:lnTo>
                  <a:cubicBezTo>
                    <a:pt x="11123" y="1604"/>
                    <a:pt x="8940" y="1899"/>
                    <a:pt x="7219" y="2233"/>
                  </a:cubicBezTo>
                  <a:lnTo>
                    <a:pt x="6885" y="2302"/>
                  </a:lnTo>
                  <a:cubicBezTo>
                    <a:pt x="6649" y="2361"/>
                    <a:pt x="6422" y="2410"/>
                    <a:pt x="6206" y="2459"/>
                  </a:cubicBezTo>
                  <a:cubicBezTo>
                    <a:pt x="6127" y="2479"/>
                    <a:pt x="6049" y="2499"/>
                    <a:pt x="5980" y="2518"/>
                  </a:cubicBezTo>
                  <a:cubicBezTo>
                    <a:pt x="5852" y="2558"/>
                    <a:pt x="5734" y="2587"/>
                    <a:pt x="5636" y="2627"/>
                  </a:cubicBezTo>
                  <a:cubicBezTo>
                    <a:pt x="5557" y="2646"/>
                    <a:pt x="5478" y="2676"/>
                    <a:pt x="5390" y="2715"/>
                  </a:cubicBezTo>
                  <a:cubicBezTo>
                    <a:pt x="5173" y="2823"/>
                    <a:pt x="4986" y="3079"/>
                    <a:pt x="4809" y="3433"/>
                  </a:cubicBezTo>
                  <a:cubicBezTo>
                    <a:pt x="4760" y="3541"/>
                    <a:pt x="4711" y="3640"/>
                    <a:pt x="4662" y="3767"/>
                  </a:cubicBezTo>
                  <a:cubicBezTo>
                    <a:pt x="4101" y="5134"/>
                    <a:pt x="3747" y="7357"/>
                    <a:pt x="3678" y="7819"/>
                  </a:cubicBezTo>
                  <a:cubicBezTo>
                    <a:pt x="3669" y="7869"/>
                    <a:pt x="3669" y="7898"/>
                    <a:pt x="3669" y="7898"/>
                  </a:cubicBezTo>
                  <a:lnTo>
                    <a:pt x="1672" y="8527"/>
                  </a:lnTo>
                  <a:lnTo>
                    <a:pt x="1446" y="8596"/>
                  </a:lnTo>
                  <a:lnTo>
                    <a:pt x="1466" y="8724"/>
                  </a:lnTo>
                  <a:lnTo>
                    <a:pt x="1859" y="10780"/>
                  </a:lnTo>
                  <a:cubicBezTo>
                    <a:pt x="1279" y="11183"/>
                    <a:pt x="767" y="11665"/>
                    <a:pt x="335" y="12225"/>
                  </a:cubicBezTo>
                  <a:cubicBezTo>
                    <a:pt x="0" y="12648"/>
                    <a:pt x="79" y="14251"/>
                    <a:pt x="266" y="15864"/>
                  </a:cubicBezTo>
                  <a:cubicBezTo>
                    <a:pt x="3114" y="14964"/>
                    <a:pt x="5921" y="13757"/>
                    <a:pt x="8778" y="13757"/>
                  </a:cubicBezTo>
                  <a:cubicBezTo>
                    <a:pt x="9354" y="13757"/>
                    <a:pt x="9933" y="13806"/>
                    <a:pt x="10514" y="13917"/>
                  </a:cubicBezTo>
                  <a:cubicBezTo>
                    <a:pt x="11881" y="14173"/>
                    <a:pt x="13130" y="14753"/>
                    <a:pt x="14369" y="15392"/>
                  </a:cubicBezTo>
                  <a:lnTo>
                    <a:pt x="14713" y="15569"/>
                  </a:lnTo>
                  <a:cubicBezTo>
                    <a:pt x="16110" y="16297"/>
                    <a:pt x="17496" y="17074"/>
                    <a:pt x="19001" y="17507"/>
                  </a:cubicBezTo>
                  <a:cubicBezTo>
                    <a:pt x="19911" y="17763"/>
                    <a:pt x="20852" y="17891"/>
                    <a:pt x="21792" y="17891"/>
                  </a:cubicBezTo>
                  <a:cubicBezTo>
                    <a:pt x="22801" y="17891"/>
                    <a:pt x="23811" y="17743"/>
                    <a:pt x="24784" y="17448"/>
                  </a:cubicBezTo>
                  <a:lnTo>
                    <a:pt x="24804" y="17448"/>
                  </a:lnTo>
                  <a:lnTo>
                    <a:pt x="25512" y="17202"/>
                  </a:lnTo>
                  <a:cubicBezTo>
                    <a:pt x="25512" y="17202"/>
                    <a:pt x="26751" y="13819"/>
                    <a:pt x="25512" y="9747"/>
                  </a:cubicBezTo>
                  <a:cubicBezTo>
                    <a:pt x="24273" y="5675"/>
                    <a:pt x="19798" y="2302"/>
                    <a:pt x="19798" y="2302"/>
                  </a:cubicBezTo>
                  <a:lnTo>
                    <a:pt x="19158" y="335"/>
                  </a:lnTo>
                  <a:cubicBezTo>
                    <a:pt x="19099" y="138"/>
                    <a:pt x="18913" y="1"/>
                    <a:pt x="18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7599434" y="1026887"/>
              <a:ext cx="167719" cy="173516"/>
            </a:xfrm>
            <a:custGeom>
              <a:avLst/>
              <a:gdLst/>
              <a:ahLst/>
              <a:cxnLst/>
              <a:rect l="l" t="t" r="r" b="b"/>
              <a:pathLst>
                <a:path w="4860" h="5028" extrusionOk="0">
                  <a:moveTo>
                    <a:pt x="4140" y="0"/>
                  </a:moveTo>
                  <a:cubicBezTo>
                    <a:pt x="4134" y="0"/>
                    <a:pt x="4128" y="1"/>
                    <a:pt x="4122" y="2"/>
                  </a:cubicBezTo>
                  <a:cubicBezTo>
                    <a:pt x="4053" y="21"/>
                    <a:pt x="4013" y="80"/>
                    <a:pt x="4023" y="149"/>
                  </a:cubicBezTo>
                  <a:lnTo>
                    <a:pt x="4594" y="2824"/>
                  </a:lnTo>
                  <a:lnTo>
                    <a:pt x="119" y="4791"/>
                  </a:lnTo>
                  <a:cubicBezTo>
                    <a:pt x="1" y="4850"/>
                    <a:pt x="40" y="5017"/>
                    <a:pt x="168" y="5027"/>
                  </a:cubicBezTo>
                  <a:cubicBezTo>
                    <a:pt x="178" y="5027"/>
                    <a:pt x="197" y="5027"/>
                    <a:pt x="217" y="5017"/>
                  </a:cubicBezTo>
                  <a:lnTo>
                    <a:pt x="4780" y="3011"/>
                  </a:lnTo>
                  <a:cubicBezTo>
                    <a:pt x="4830" y="2981"/>
                    <a:pt x="4859" y="2932"/>
                    <a:pt x="4849" y="2873"/>
                  </a:cubicBezTo>
                  <a:lnTo>
                    <a:pt x="4259" y="100"/>
                  </a:lnTo>
                  <a:cubicBezTo>
                    <a:pt x="4250" y="38"/>
                    <a:pt x="4194" y="0"/>
                    <a:pt x="4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7170100" y="795123"/>
              <a:ext cx="749764" cy="491146"/>
            </a:xfrm>
            <a:custGeom>
              <a:avLst/>
              <a:gdLst/>
              <a:ahLst/>
              <a:cxnLst/>
              <a:rect l="l" t="t" r="r" b="b"/>
              <a:pathLst>
                <a:path w="21726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lnTo>
                    <a:pt x="20162" y="6364"/>
                  </a:lnTo>
                  <a:cubicBezTo>
                    <a:pt x="20162" y="6364"/>
                    <a:pt x="21726" y="4062"/>
                    <a:pt x="19424" y="2341"/>
                  </a:cubicBezTo>
                  <a:lnTo>
                    <a:pt x="1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7170100" y="795123"/>
              <a:ext cx="163646" cy="491146"/>
            </a:xfrm>
            <a:custGeom>
              <a:avLst/>
              <a:gdLst/>
              <a:ahLst/>
              <a:cxnLst/>
              <a:rect l="l" t="t" r="r" b="b"/>
              <a:pathLst>
                <a:path w="4742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cubicBezTo>
                    <a:pt x="4122" y="14231"/>
                    <a:pt x="4741" y="11271"/>
                    <a:pt x="4535" y="7072"/>
                  </a:cubicBezTo>
                  <a:cubicBezTo>
                    <a:pt x="4328" y="2872"/>
                    <a:pt x="1653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7556331" y="1090729"/>
              <a:ext cx="253062" cy="246091"/>
            </a:xfrm>
            <a:custGeom>
              <a:avLst/>
              <a:gdLst/>
              <a:ahLst/>
              <a:cxnLst/>
              <a:rect l="l" t="t" r="r" b="b"/>
              <a:pathLst>
                <a:path w="7333" h="7131" extrusionOk="0">
                  <a:moveTo>
                    <a:pt x="4505" y="0"/>
                  </a:moveTo>
                  <a:lnTo>
                    <a:pt x="256" y="2076"/>
                  </a:lnTo>
                  <a:cubicBezTo>
                    <a:pt x="1" y="4456"/>
                    <a:pt x="1505" y="6668"/>
                    <a:pt x="1505" y="6668"/>
                  </a:cubicBezTo>
                  <a:lnTo>
                    <a:pt x="1692" y="7131"/>
                  </a:lnTo>
                  <a:lnTo>
                    <a:pt x="7003" y="5557"/>
                  </a:lnTo>
                  <a:cubicBezTo>
                    <a:pt x="7003" y="5557"/>
                    <a:pt x="7332" y="216"/>
                    <a:pt x="6915" y="216"/>
                  </a:cubicBezTo>
                  <a:cubicBezTo>
                    <a:pt x="6912" y="216"/>
                    <a:pt x="6908" y="216"/>
                    <a:pt x="6905" y="217"/>
                  </a:cubicBezTo>
                  <a:cubicBezTo>
                    <a:pt x="6472" y="315"/>
                    <a:pt x="5823" y="2105"/>
                    <a:pt x="5823" y="2105"/>
                  </a:cubicBezTo>
                  <a:cubicBezTo>
                    <a:pt x="5823" y="2105"/>
                    <a:pt x="5656" y="1299"/>
                    <a:pt x="5489" y="836"/>
                  </a:cubicBezTo>
                  <a:cubicBezTo>
                    <a:pt x="5331" y="374"/>
                    <a:pt x="4505" y="0"/>
                    <a:pt x="4505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7599089" y="1259066"/>
              <a:ext cx="388997" cy="259688"/>
            </a:xfrm>
            <a:custGeom>
              <a:avLst/>
              <a:gdLst/>
              <a:ahLst/>
              <a:cxnLst/>
              <a:rect l="l" t="t" r="r" b="b"/>
              <a:pathLst>
                <a:path w="11272" h="7525" extrusionOk="0">
                  <a:moveTo>
                    <a:pt x="6256" y="1"/>
                  </a:moveTo>
                  <a:lnTo>
                    <a:pt x="1" y="1810"/>
                  </a:lnTo>
                  <a:lnTo>
                    <a:pt x="1191" y="7524"/>
                  </a:lnTo>
                  <a:lnTo>
                    <a:pt x="11272" y="5921"/>
                  </a:lnTo>
                  <a:cubicBezTo>
                    <a:pt x="10121" y="3167"/>
                    <a:pt x="6993" y="2263"/>
                    <a:pt x="6993" y="2263"/>
                  </a:cubicBezTo>
                  <a:lnTo>
                    <a:pt x="6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7594016" y="1252060"/>
              <a:ext cx="462986" cy="310107"/>
            </a:xfrm>
            <a:custGeom>
              <a:avLst/>
              <a:gdLst/>
              <a:ahLst/>
              <a:cxnLst/>
              <a:rect l="l" t="t" r="r" b="b"/>
              <a:pathLst>
                <a:path w="13416" h="8986" extrusionOk="0">
                  <a:moveTo>
                    <a:pt x="6568" y="1"/>
                  </a:moveTo>
                  <a:cubicBezTo>
                    <a:pt x="6556" y="1"/>
                    <a:pt x="6543" y="3"/>
                    <a:pt x="6531" y="7"/>
                  </a:cubicBezTo>
                  <a:lnTo>
                    <a:pt x="5950" y="174"/>
                  </a:lnTo>
                  <a:lnTo>
                    <a:pt x="2380" y="1226"/>
                  </a:lnTo>
                  <a:lnTo>
                    <a:pt x="325" y="1826"/>
                  </a:lnTo>
                  <a:lnTo>
                    <a:pt x="118" y="1895"/>
                  </a:lnTo>
                  <a:cubicBezTo>
                    <a:pt x="0" y="1954"/>
                    <a:pt x="40" y="2121"/>
                    <a:pt x="168" y="2121"/>
                  </a:cubicBezTo>
                  <a:lnTo>
                    <a:pt x="177" y="2121"/>
                  </a:lnTo>
                  <a:lnTo>
                    <a:pt x="443" y="2052"/>
                  </a:lnTo>
                  <a:lnTo>
                    <a:pt x="5931" y="430"/>
                  </a:lnTo>
                  <a:lnTo>
                    <a:pt x="6423" y="282"/>
                  </a:lnTo>
                  <a:lnTo>
                    <a:pt x="6482" y="263"/>
                  </a:lnTo>
                  <a:lnTo>
                    <a:pt x="7268" y="2466"/>
                  </a:lnTo>
                  <a:cubicBezTo>
                    <a:pt x="7278" y="2485"/>
                    <a:pt x="7298" y="2505"/>
                    <a:pt x="7318" y="2525"/>
                  </a:cubicBezTo>
                  <a:lnTo>
                    <a:pt x="7367" y="2544"/>
                  </a:lnTo>
                  <a:cubicBezTo>
                    <a:pt x="7396" y="2544"/>
                    <a:pt x="10484" y="3016"/>
                    <a:pt x="11960" y="6291"/>
                  </a:cubicBezTo>
                  <a:cubicBezTo>
                    <a:pt x="12402" y="7265"/>
                    <a:pt x="12766" y="8101"/>
                    <a:pt x="13071" y="8809"/>
                  </a:cubicBezTo>
                  <a:lnTo>
                    <a:pt x="13415" y="8986"/>
                  </a:lnTo>
                  <a:cubicBezTo>
                    <a:pt x="13091" y="8229"/>
                    <a:pt x="12687" y="7294"/>
                    <a:pt x="12186" y="6193"/>
                  </a:cubicBezTo>
                  <a:cubicBezTo>
                    <a:pt x="12166" y="6134"/>
                    <a:pt x="12137" y="6075"/>
                    <a:pt x="12107" y="6016"/>
                  </a:cubicBezTo>
                  <a:cubicBezTo>
                    <a:pt x="12068" y="5937"/>
                    <a:pt x="12028" y="5859"/>
                    <a:pt x="11989" y="5790"/>
                  </a:cubicBezTo>
                  <a:cubicBezTo>
                    <a:pt x="11065" y="4019"/>
                    <a:pt x="9422" y="2751"/>
                    <a:pt x="7485" y="2318"/>
                  </a:cubicBezTo>
                  <a:lnTo>
                    <a:pt x="6678" y="76"/>
                  </a:lnTo>
                  <a:cubicBezTo>
                    <a:pt x="6663" y="29"/>
                    <a:pt x="6616" y="1"/>
                    <a:pt x="6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8004679" y="1246849"/>
              <a:ext cx="184180" cy="213858"/>
            </a:xfrm>
            <a:custGeom>
              <a:avLst/>
              <a:gdLst/>
              <a:ahLst/>
              <a:cxnLst/>
              <a:rect l="l" t="t" r="r" b="b"/>
              <a:pathLst>
                <a:path w="5337" h="6197" extrusionOk="0">
                  <a:moveTo>
                    <a:pt x="5182" y="0"/>
                  </a:moveTo>
                  <a:cubicBezTo>
                    <a:pt x="5157" y="0"/>
                    <a:pt x="5130" y="9"/>
                    <a:pt x="5105" y="30"/>
                  </a:cubicBezTo>
                  <a:lnTo>
                    <a:pt x="40" y="5990"/>
                  </a:lnTo>
                  <a:cubicBezTo>
                    <a:pt x="1" y="6039"/>
                    <a:pt x="10" y="6118"/>
                    <a:pt x="60" y="6167"/>
                  </a:cubicBezTo>
                  <a:cubicBezTo>
                    <a:pt x="79" y="6177"/>
                    <a:pt x="109" y="6196"/>
                    <a:pt x="138" y="6196"/>
                  </a:cubicBezTo>
                  <a:cubicBezTo>
                    <a:pt x="168" y="6187"/>
                    <a:pt x="207" y="6177"/>
                    <a:pt x="227" y="6147"/>
                  </a:cubicBezTo>
                  <a:lnTo>
                    <a:pt x="5292" y="187"/>
                  </a:lnTo>
                  <a:cubicBezTo>
                    <a:pt x="5337" y="97"/>
                    <a:pt x="5266" y="0"/>
                    <a:pt x="5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2"/>
          <p:cNvGrpSpPr/>
          <p:nvPr/>
        </p:nvGrpSpPr>
        <p:grpSpPr>
          <a:xfrm rot="-270074">
            <a:off x="7520601" y="3713015"/>
            <a:ext cx="1358577" cy="1259963"/>
            <a:chOff x="-2401400" y="2614784"/>
            <a:chExt cx="2401395" cy="2227841"/>
          </a:xfrm>
        </p:grpSpPr>
        <p:sp>
          <p:nvSpPr>
            <p:cNvPr id="1123" name="Google Shape;1123;p32"/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32"/>
          <p:cNvGrpSpPr/>
          <p:nvPr/>
        </p:nvGrpSpPr>
        <p:grpSpPr>
          <a:xfrm rot="-1936839">
            <a:off x="228234" y="3876612"/>
            <a:ext cx="1098574" cy="932746"/>
            <a:chOff x="8039217" y="153473"/>
            <a:chExt cx="898762" cy="763062"/>
          </a:xfrm>
        </p:grpSpPr>
        <p:sp>
          <p:nvSpPr>
            <p:cNvPr id="1187" name="Google Shape;1187;p32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2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2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2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2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2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2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2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2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758;p32">
            <a:extLst>
              <a:ext uri="{FF2B5EF4-FFF2-40B4-BE49-F238E27FC236}">
                <a16:creationId xmlns:a16="http://schemas.microsoft.com/office/drawing/2014/main" id="{4D4A865E-61CF-5040-BD79-242F10454FFA}"/>
              </a:ext>
            </a:extLst>
          </p:cNvPr>
          <p:cNvSpPr txBox="1">
            <a:spLocks noGrp="1"/>
          </p:cNvSpPr>
          <p:nvPr/>
        </p:nvSpPr>
        <p:spPr>
          <a:xfrm>
            <a:off x="720000" y="795229"/>
            <a:ext cx="6978883" cy="3033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l"/>
            <a:r>
              <a:rPr lang="bg-BG" sz="1600" b="1" noProof="0" dirty="0">
                <a:latin typeface="Onest" pitchFamily="2" charset="0"/>
                <a:ea typeface="Open Sans"/>
                <a:cs typeface="Open Sans"/>
              </a:rPr>
              <a:t>	- </a:t>
            </a:r>
            <a:r>
              <a:rPr lang="bg-BG" sz="1600" noProof="0" dirty="0">
                <a:latin typeface="Onest" pitchFamily="2" charset="0"/>
                <a:ea typeface="Open Sans"/>
                <a:cs typeface="Open Sans"/>
              </a:rPr>
              <a:t>Целта на този проект е да покаже писане на код в MVC модел, разработка на трислойно приложение и работа с помощта на GitHub. Проектът използва връзки с база данни чрез Entity Framework. За презентационен слой използваме уеб базиран интерфейс.</a:t>
            </a:r>
          </a:p>
          <a:p>
            <a:pPr marL="0" lvl="0" indent="0" algn="l"/>
            <a:endParaRPr lang="bg-BG" sz="1600" noProof="0" dirty="0">
              <a:latin typeface="Onest" pitchFamily="2" charset="0"/>
              <a:ea typeface="Open Sans"/>
              <a:cs typeface="Open Sans"/>
            </a:endParaRPr>
          </a:p>
          <a:p>
            <a:pPr marL="0" lvl="0" indent="0" algn="l"/>
            <a:r>
              <a:rPr lang="bg-BG" sz="1600" noProof="0" dirty="0">
                <a:latin typeface="Onest" pitchFamily="2" charset="0"/>
                <a:ea typeface="Open Sans"/>
                <a:cs typeface="Open Sans"/>
              </a:rPr>
              <a:t>	- Проектът демонстрира добри практики в софтуерната архитектура. </a:t>
            </a:r>
            <a:r>
              <a:rPr lang="bg-BG" sz="1600" dirty="0">
                <a:latin typeface="Onest" pitchFamily="2" charset="0"/>
                <a:ea typeface="Open Sans"/>
                <a:cs typeface="Open Sans"/>
              </a:rPr>
              <a:t>Разделянето</a:t>
            </a:r>
            <a:r>
              <a:rPr lang="bg-BG" sz="1600" noProof="0" dirty="0">
                <a:latin typeface="Onest" pitchFamily="2" charset="0"/>
                <a:ea typeface="Open Sans"/>
                <a:cs typeface="Open Sans"/>
              </a:rPr>
              <a:t> на логиката в отделни слоеве, води до по-добра поддръжка на приложението. Лесно и бързо може да се добавят допълнителни функционалности. Работата в GitHub позволява ефективно управление на версиите, план за действие при загуба на данни, сътрудничество между разработчиците и проследяване на направените промени.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>
          <a:extLst>
            <a:ext uri="{FF2B5EF4-FFF2-40B4-BE49-F238E27FC236}">
              <a16:creationId xmlns:a16="http://schemas.microsoft.com/office/drawing/2014/main" id="{92490BF6-6083-8E9F-BA5F-180C407AA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32">
            <a:extLst>
              <a:ext uri="{FF2B5EF4-FFF2-40B4-BE49-F238E27FC236}">
                <a16:creationId xmlns:a16="http://schemas.microsoft.com/office/drawing/2014/main" id="{6928803F-6EFC-70AA-A33E-2FDBC6F550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2230"/>
            <a:ext cx="7704000" cy="722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Същност на проекта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4" name="Google Shape;1074;p32">
            <a:extLst>
              <a:ext uri="{FF2B5EF4-FFF2-40B4-BE49-F238E27FC236}">
                <a16:creationId xmlns:a16="http://schemas.microsoft.com/office/drawing/2014/main" id="{9E7C838C-6180-E462-F95D-E9F30F8C747A}"/>
              </a:ext>
            </a:extLst>
          </p:cNvPr>
          <p:cNvGrpSpPr/>
          <p:nvPr/>
        </p:nvGrpSpPr>
        <p:grpSpPr>
          <a:xfrm rot="452190">
            <a:off x="7179462" y="284180"/>
            <a:ext cx="1880150" cy="1410744"/>
            <a:chOff x="6833425" y="231725"/>
            <a:chExt cx="1950919" cy="1463845"/>
          </a:xfrm>
        </p:grpSpPr>
        <p:sp>
          <p:nvSpPr>
            <p:cNvPr id="1075" name="Google Shape;1075;p32">
              <a:extLst>
                <a:ext uri="{FF2B5EF4-FFF2-40B4-BE49-F238E27FC236}">
                  <a16:creationId xmlns:a16="http://schemas.microsoft.com/office/drawing/2014/main" id="{E2CF00BB-354F-1320-D444-3A53BCC2CE69}"/>
                </a:ext>
              </a:extLst>
            </p:cNvPr>
            <p:cNvSpPr/>
            <p:nvPr/>
          </p:nvSpPr>
          <p:spPr>
            <a:xfrm>
              <a:off x="6833425" y="231725"/>
              <a:ext cx="1950919" cy="1463845"/>
            </a:xfrm>
            <a:custGeom>
              <a:avLst/>
              <a:gdLst/>
              <a:ahLst/>
              <a:cxnLst/>
              <a:rect l="l" t="t" r="r" b="b"/>
              <a:pathLst>
                <a:path w="56532" h="42418" extrusionOk="0">
                  <a:moveTo>
                    <a:pt x="25856" y="1"/>
                  </a:moveTo>
                  <a:cubicBezTo>
                    <a:pt x="25011" y="1"/>
                    <a:pt x="24155" y="50"/>
                    <a:pt x="23319" y="129"/>
                  </a:cubicBezTo>
                  <a:cubicBezTo>
                    <a:pt x="17644" y="689"/>
                    <a:pt x="12314" y="3089"/>
                    <a:pt x="8124" y="6964"/>
                  </a:cubicBezTo>
                  <a:lnTo>
                    <a:pt x="1869" y="9983"/>
                  </a:lnTo>
                  <a:cubicBezTo>
                    <a:pt x="1358" y="10052"/>
                    <a:pt x="905" y="10386"/>
                    <a:pt x="689" y="10858"/>
                  </a:cubicBezTo>
                  <a:cubicBezTo>
                    <a:pt x="424" y="11439"/>
                    <a:pt x="542" y="12117"/>
                    <a:pt x="974" y="12570"/>
                  </a:cubicBezTo>
                  <a:lnTo>
                    <a:pt x="1505" y="13661"/>
                  </a:lnTo>
                  <a:cubicBezTo>
                    <a:pt x="1545" y="13986"/>
                    <a:pt x="1692" y="14291"/>
                    <a:pt x="1918" y="14527"/>
                  </a:cubicBezTo>
                  <a:lnTo>
                    <a:pt x="2253" y="15205"/>
                  </a:lnTo>
                  <a:cubicBezTo>
                    <a:pt x="1053" y="17910"/>
                    <a:pt x="345" y="20811"/>
                    <a:pt x="168" y="23771"/>
                  </a:cubicBezTo>
                  <a:cubicBezTo>
                    <a:pt x="1" y="26437"/>
                    <a:pt x="306" y="28826"/>
                    <a:pt x="1053" y="30882"/>
                  </a:cubicBezTo>
                  <a:cubicBezTo>
                    <a:pt x="2223" y="34078"/>
                    <a:pt x="4712" y="36970"/>
                    <a:pt x="8065" y="39025"/>
                  </a:cubicBezTo>
                  <a:cubicBezTo>
                    <a:pt x="10553" y="40540"/>
                    <a:pt x="13042" y="41336"/>
                    <a:pt x="15461" y="41385"/>
                  </a:cubicBezTo>
                  <a:lnTo>
                    <a:pt x="15726" y="41385"/>
                  </a:lnTo>
                  <a:cubicBezTo>
                    <a:pt x="17811" y="41385"/>
                    <a:pt x="19778" y="40844"/>
                    <a:pt x="21440" y="40313"/>
                  </a:cubicBezTo>
                  <a:cubicBezTo>
                    <a:pt x="22021" y="40127"/>
                    <a:pt x="22601" y="39930"/>
                    <a:pt x="23171" y="39733"/>
                  </a:cubicBezTo>
                  <a:cubicBezTo>
                    <a:pt x="25374" y="38986"/>
                    <a:pt x="27459" y="38278"/>
                    <a:pt x="29505" y="38278"/>
                  </a:cubicBezTo>
                  <a:cubicBezTo>
                    <a:pt x="29547" y="38277"/>
                    <a:pt x="29588" y="38276"/>
                    <a:pt x="29630" y="38276"/>
                  </a:cubicBezTo>
                  <a:cubicBezTo>
                    <a:pt x="30080" y="38276"/>
                    <a:pt x="30530" y="38324"/>
                    <a:pt x="30980" y="38405"/>
                  </a:cubicBezTo>
                  <a:cubicBezTo>
                    <a:pt x="32101" y="38632"/>
                    <a:pt x="33173" y="39104"/>
                    <a:pt x="34442" y="39763"/>
                  </a:cubicBezTo>
                  <a:lnTo>
                    <a:pt x="35199" y="40156"/>
                  </a:lnTo>
                  <a:cubicBezTo>
                    <a:pt x="36507" y="40844"/>
                    <a:pt x="37835" y="41543"/>
                    <a:pt x="39330" y="41975"/>
                  </a:cubicBezTo>
                  <a:cubicBezTo>
                    <a:pt x="40363" y="42270"/>
                    <a:pt x="41435" y="42418"/>
                    <a:pt x="42507" y="42418"/>
                  </a:cubicBezTo>
                  <a:lnTo>
                    <a:pt x="42507" y="42408"/>
                  </a:lnTo>
                  <a:cubicBezTo>
                    <a:pt x="43667" y="42408"/>
                    <a:pt x="44828" y="42231"/>
                    <a:pt x="45939" y="41897"/>
                  </a:cubicBezTo>
                  <a:lnTo>
                    <a:pt x="45968" y="41887"/>
                  </a:lnTo>
                  <a:cubicBezTo>
                    <a:pt x="46637" y="41690"/>
                    <a:pt x="47277" y="41425"/>
                    <a:pt x="47896" y="41100"/>
                  </a:cubicBezTo>
                  <a:cubicBezTo>
                    <a:pt x="52263" y="38838"/>
                    <a:pt x="54377" y="33822"/>
                    <a:pt x="55075" y="31767"/>
                  </a:cubicBezTo>
                  <a:cubicBezTo>
                    <a:pt x="56531" y="27548"/>
                    <a:pt x="56285" y="22955"/>
                    <a:pt x="54367" y="18490"/>
                  </a:cubicBezTo>
                  <a:cubicBezTo>
                    <a:pt x="51879" y="12697"/>
                    <a:pt x="46667" y="7249"/>
                    <a:pt x="40412" y="3905"/>
                  </a:cubicBezTo>
                  <a:cubicBezTo>
                    <a:pt x="35583" y="1319"/>
                    <a:pt x="30685" y="1"/>
                    <a:pt x="25856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2">
              <a:extLst>
                <a:ext uri="{FF2B5EF4-FFF2-40B4-BE49-F238E27FC236}">
                  <a16:creationId xmlns:a16="http://schemas.microsoft.com/office/drawing/2014/main" id="{C4C2337F-FC00-7F53-825F-376DCBF48F96}"/>
                </a:ext>
              </a:extLst>
            </p:cNvPr>
            <p:cNvSpPr/>
            <p:nvPr/>
          </p:nvSpPr>
          <p:spPr>
            <a:xfrm>
              <a:off x="6885017" y="278934"/>
              <a:ext cx="1852117" cy="1353310"/>
            </a:xfrm>
            <a:custGeom>
              <a:avLst/>
              <a:gdLst/>
              <a:ahLst/>
              <a:cxnLst/>
              <a:rect l="l" t="t" r="r" b="b"/>
              <a:pathLst>
                <a:path w="53669" h="39215" extrusionOk="0">
                  <a:moveTo>
                    <a:pt x="24374" y="1"/>
                  </a:moveTo>
                  <a:cubicBezTo>
                    <a:pt x="23580" y="1"/>
                    <a:pt x="22782" y="39"/>
                    <a:pt x="21981" y="118"/>
                  </a:cubicBezTo>
                  <a:cubicBezTo>
                    <a:pt x="16543" y="649"/>
                    <a:pt x="11438" y="2970"/>
                    <a:pt x="7475" y="6727"/>
                  </a:cubicBezTo>
                  <a:cubicBezTo>
                    <a:pt x="7229" y="6953"/>
                    <a:pt x="6983" y="7199"/>
                    <a:pt x="6747" y="7445"/>
                  </a:cubicBezTo>
                  <a:cubicBezTo>
                    <a:pt x="6590" y="7602"/>
                    <a:pt x="6442" y="7750"/>
                    <a:pt x="6305" y="7917"/>
                  </a:cubicBezTo>
                  <a:cubicBezTo>
                    <a:pt x="5951" y="8300"/>
                    <a:pt x="5606" y="8694"/>
                    <a:pt x="5282" y="9107"/>
                  </a:cubicBezTo>
                  <a:cubicBezTo>
                    <a:pt x="5144" y="9264"/>
                    <a:pt x="5016" y="9431"/>
                    <a:pt x="4888" y="9599"/>
                  </a:cubicBezTo>
                  <a:cubicBezTo>
                    <a:pt x="4623" y="9943"/>
                    <a:pt x="4367" y="10297"/>
                    <a:pt x="4121" y="10670"/>
                  </a:cubicBezTo>
                  <a:cubicBezTo>
                    <a:pt x="4062" y="10759"/>
                    <a:pt x="4003" y="10838"/>
                    <a:pt x="3944" y="10926"/>
                  </a:cubicBezTo>
                  <a:cubicBezTo>
                    <a:pt x="3580" y="11477"/>
                    <a:pt x="3236" y="12047"/>
                    <a:pt x="2921" y="12637"/>
                  </a:cubicBezTo>
                  <a:cubicBezTo>
                    <a:pt x="2833" y="12805"/>
                    <a:pt x="2744" y="12972"/>
                    <a:pt x="2646" y="13159"/>
                  </a:cubicBezTo>
                  <a:cubicBezTo>
                    <a:pt x="2558" y="13346"/>
                    <a:pt x="2459" y="13542"/>
                    <a:pt x="2371" y="13729"/>
                  </a:cubicBezTo>
                  <a:cubicBezTo>
                    <a:pt x="1073" y="16443"/>
                    <a:pt x="315" y="19394"/>
                    <a:pt x="128" y="22394"/>
                  </a:cubicBezTo>
                  <a:cubicBezTo>
                    <a:pt x="1" y="24596"/>
                    <a:pt x="168" y="26839"/>
                    <a:pt x="925" y="28914"/>
                  </a:cubicBezTo>
                  <a:cubicBezTo>
                    <a:pt x="2076" y="32041"/>
                    <a:pt x="4495" y="34579"/>
                    <a:pt x="7337" y="36319"/>
                  </a:cubicBezTo>
                  <a:cubicBezTo>
                    <a:pt x="9353" y="37549"/>
                    <a:pt x="11645" y="38424"/>
                    <a:pt x="14005" y="38473"/>
                  </a:cubicBezTo>
                  <a:cubicBezTo>
                    <a:pt x="14080" y="38475"/>
                    <a:pt x="14154" y="38476"/>
                    <a:pt x="14228" y="38476"/>
                  </a:cubicBezTo>
                  <a:cubicBezTo>
                    <a:pt x="16020" y="38476"/>
                    <a:pt x="17775" y="38027"/>
                    <a:pt x="19513" y="37470"/>
                  </a:cubicBezTo>
                  <a:cubicBezTo>
                    <a:pt x="22173" y="36621"/>
                    <a:pt x="25638" y="33212"/>
                    <a:pt x="28554" y="33212"/>
                  </a:cubicBezTo>
                  <a:cubicBezTo>
                    <a:pt x="28679" y="33212"/>
                    <a:pt x="28802" y="33219"/>
                    <a:pt x="28925" y="33231"/>
                  </a:cubicBezTo>
                  <a:cubicBezTo>
                    <a:pt x="31688" y="33526"/>
                    <a:pt x="33990" y="34382"/>
                    <a:pt x="36458" y="35543"/>
                  </a:cubicBezTo>
                  <a:cubicBezTo>
                    <a:pt x="38696" y="36597"/>
                    <a:pt x="40721" y="39215"/>
                    <a:pt x="43048" y="39215"/>
                  </a:cubicBezTo>
                  <a:cubicBezTo>
                    <a:pt x="43369" y="39215"/>
                    <a:pt x="43697" y="39165"/>
                    <a:pt x="44031" y="39054"/>
                  </a:cubicBezTo>
                  <a:lnTo>
                    <a:pt x="44051" y="39054"/>
                  </a:lnTo>
                  <a:cubicBezTo>
                    <a:pt x="44631" y="38877"/>
                    <a:pt x="45201" y="38640"/>
                    <a:pt x="45742" y="38365"/>
                  </a:cubicBezTo>
                  <a:cubicBezTo>
                    <a:pt x="48879" y="36733"/>
                    <a:pt x="51092" y="33123"/>
                    <a:pt x="52223" y="29838"/>
                  </a:cubicBezTo>
                  <a:cubicBezTo>
                    <a:pt x="53669" y="25639"/>
                    <a:pt x="53197" y="21449"/>
                    <a:pt x="51555" y="17604"/>
                  </a:cubicBezTo>
                  <a:cubicBezTo>
                    <a:pt x="49007" y="11693"/>
                    <a:pt x="43687" y="6628"/>
                    <a:pt x="38248" y="3727"/>
                  </a:cubicBezTo>
                  <a:cubicBezTo>
                    <a:pt x="33954" y="1428"/>
                    <a:pt x="29232" y="1"/>
                    <a:pt x="24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2">
              <a:extLst>
                <a:ext uri="{FF2B5EF4-FFF2-40B4-BE49-F238E27FC236}">
                  <a16:creationId xmlns:a16="http://schemas.microsoft.com/office/drawing/2014/main" id="{207234F9-A0DC-2069-C70F-B3C8452A2DB1}"/>
                </a:ext>
              </a:extLst>
            </p:cNvPr>
            <p:cNvSpPr/>
            <p:nvPr/>
          </p:nvSpPr>
          <p:spPr>
            <a:xfrm>
              <a:off x="7714834" y="361756"/>
              <a:ext cx="285812" cy="266072"/>
            </a:xfrm>
            <a:custGeom>
              <a:avLst/>
              <a:gdLst/>
              <a:ahLst/>
              <a:cxnLst/>
              <a:rect l="l" t="t" r="r" b="b"/>
              <a:pathLst>
                <a:path w="8282" h="7710" extrusionOk="0">
                  <a:moveTo>
                    <a:pt x="4140" y="0"/>
                  </a:moveTo>
                  <a:cubicBezTo>
                    <a:pt x="2285" y="0"/>
                    <a:pt x="646" y="1346"/>
                    <a:pt x="345" y="3245"/>
                  </a:cubicBezTo>
                  <a:cubicBezTo>
                    <a:pt x="1" y="5340"/>
                    <a:pt x="1436" y="7317"/>
                    <a:pt x="3531" y="7661"/>
                  </a:cubicBezTo>
                  <a:cubicBezTo>
                    <a:pt x="3737" y="7693"/>
                    <a:pt x="3942" y="7709"/>
                    <a:pt x="4144" y="7709"/>
                  </a:cubicBezTo>
                  <a:cubicBezTo>
                    <a:pt x="6007" y="7709"/>
                    <a:pt x="7645" y="6363"/>
                    <a:pt x="7947" y="4464"/>
                  </a:cubicBezTo>
                  <a:cubicBezTo>
                    <a:pt x="8282" y="2370"/>
                    <a:pt x="6855" y="393"/>
                    <a:pt x="4751" y="49"/>
                  </a:cubicBezTo>
                  <a:cubicBezTo>
                    <a:pt x="4546" y="16"/>
                    <a:pt x="4342" y="0"/>
                    <a:pt x="4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2">
              <a:extLst>
                <a:ext uri="{FF2B5EF4-FFF2-40B4-BE49-F238E27FC236}">
                  <a16:creationId xmlns:a16="http://schemas.microsoft.com/office/drawing/2014/main" id="{3021BF71-4748-D726-75E1-5D28ED485685}"/>
                </a:ext>
              </a:extLst>
            </p:cNvPr>
            <p:cNvSpPr/>
            <p:nvPr/>
          </p:nvSpPr>
          <p:spPr>
            <a:xfrm>
              <a:off x="8381075" y="1029372"/>
              <a:ext cx="286813" cy="266003"/>
            </a:xfrm>
            <a:custGeom>
              <a:avLst/>
              <a:gdLst/>
              <a:ahLst/>
              <a:cxnLst/>
              <a:rect l="l" t="t" r="r" b="b"/>
              <a:pathLst>
                <a:path w="8311" h="7708" extrusionOk="0">
                  <a:moveTo>
                    <a:pt x="4154" y="0"/>
                  </a:moveTo>
                  <a:cubicBezTo>
                    <a:pt x="3936" y="0"/>
                    <a:pt x="3714" y="19"/>
                    <a:pt x="3492" y="57"/>
                  </a:cubicBezTo>
                  <a:cubicBezTo>
                    <a:pt x="1397" y="421"/>
                    <a:pt x="0" y="2418"/>
                    <a:pt x="364" y="4513"/>
                  </a:cubicBezTo>
                  <a:cubicBezTo>
                    <a:pt x="689" y="6385"/>
                    <a:pt x="2319" y="7707"/>
                    <a:pt x="4157" y="7707"/>
                  </a:cubicBezTo>
                  <a:cubicBezTo>
                    <a:pt x="4375" y="7707"/>
                    <a:pt x="4597" y="7688"/>
                    <a:pt x="4819" y="7650"/>
                  </a:cubicBezTo>
                  <a:cubicBezTo>
                    <a:pt x="6914" y="7286"/>
                    <a:pt x="8311" y="5289"/>
                    <a:pt x="7947" y="3195"/>
                  </a:cubicBezTo>
                  <a:cubicBezTo>
                    <a:pt x="7622" y="1322"/>
                    <a:pt x="5992" y="0"/>
                    <a:pt x="4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2">
              <a:extLst>
                <a:ext uri="{FF2B5EF4-FFF2-40B4-BE49-F238E27FC236}">
                  <a16:creationId xmlns:a16="http://schemas.microsoft.com/office/drawing/2014/main" id="{F89A12C2-8FCC-EE1C-A1D9-3E5006DC54A4}"/>
                </a:ext>
              </a:extLst>
            </p:cNvPr>
            <p:cNvSpPr/>
            <p:nvPr/>
          </p:nvSpPr>
          <p:spPr>
            <a:xfrm>
              <a:off x="7095767" y="1215894"/>
              <a:ext cx="285812" cy="265831"/>
            </a:xfrm>
            <a:custGeom>
              <a:avLst/>
              <a:gdLst/>
              <a:ahLst/>
              <a:cxnLst/>
              <a:rect l="l" t="t" r="r" b="b"/>
              <a:pathLst>
                <a:path w="8282" h="7703" extrusionOk="0">
                  <a:moveTo>
                    <a:pt x="4154" y="1"/>
                  </a:moveTo>
                  <a:cubicBezTo>
                    <a:pt x="3949" y="1"/>
                    <a:pt x="3741" y="17"/>
                    <a:pt x="3532" y="52"/>
                  </a:cubicBezTo>
                  <a:cubicBezTo>
                    <a:pt x="1427" y="386"/>
                    <a:pt x="1" y="2363"/>
                    <a:pt x="335" y="4458"/>
                  </a:cubicBezTo>
                  <a:cubicBezTo>
                    <a:pt x="646" y="6356"/>
                    <a:pt x="2277" y="7703"/>
                    <a:pt x="4138" y="7703"/>
                  </a:cubicBezTo>
                  <a:cubicBezTo>
                    <a:pt x="4340" y="7703"/>
                    <a:pt x="4545" y="7687"/>
                    <a:pt x="4751" y="7654"/>
                  </a:cubicBezTo>
                  <a:cubicBezTo>
                    <a:pt x="6856" y="7320"/>
                    <a:pt x="8282" y="5343"/>
                    <a:pt x="7947" y="3238"/>
                  </a:cubicBezTo>
                  <a:cubicBezTo>
                    <a:pt x="7638" y="1352"/>
                    <a:pt x="6005" y="1"/>
                    <a:pt x="4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2">
              <a:extLst>
                <a:ext uri="{FF2B5EF4-FFF2-40B4-BE49-F238E27FC236}">
                  <a16:creationId xmlns:a16="http://schemas.microsoft.com/office/drawing/2014/main" id="{A4A17DD1-CB41-7180-FA49-BF3E6678C2ED}"/>
                </a:ext>
              </a:extLst>
            </p:cNvPr>
            <p:cNvSpPr/>
            <p:nvPr/>
          </p:nvSpPr>
          <p:spPr>
            <a:xfrm>
              <a:off x="6905377" y="294532"/>
              <a:ext cx="921831" cy="821718"/>
            </a:xfrm>
            <a:custGeom>
              <a:avLst/>
              <a:gdLst/>
              <a:ahLst/>
              <a:cxnLst/>
              <a:rect l="l" t="t" r="r" b="b"/>
              <a:pathLst>
                <a:path w="26712" h="23811" extrusionOk="0">
                  <a:moveTo>
                    <a:pt x="19837" y="0"/>
                  </a:moveTo>
                  <a:lnTo>
                    <a:pt x="18215" y="787"/>
                  </a:lnTo>
                  <a:lnTo>
                    <a:pt x="18284" y="1151"/>
                  </a:lnTo>
                  <a:lnTo>
                    <a:pt x="18284" y="1151"/>
                  </a:lnTo>
                  <a:lnTo>
                    <a:pt x="17497" y="1141"/>
                  </a:lnTo>
                  <a:lnTo>
                    <a:pt x="15726" y="1997"/>
                  </a:lnTo>
                  <a:lnTo>
                    <a:pt x="15667" y="2282"/>
                  </a:lnTo>
                  <a:lnTo>
                    <a:pt x="15009" y="2341"/>
                  </a:lnTo>
                  <a:lnTo>
                    <a:pt x="13228" y="3196"/>
                  </a:lnTo>
                  <a:lnTo>
                    <a:pt x="13160" y="3511"/>
                  </a:lnTo>
                  <a:lnTo>
                    <a:pt x="12520" y="3541"/>
                  </a:lnTo>
                  <a:lnTo>
                    <a:pt x="10740" y="4406"/>
                  </a:lnTo>
                  <a:lnTo>
                    <a:pt x="10809" y="4662"/>
                  </a:lnTo>
                  <a:lnTo>
                    <a:pt x="10022" y="4750"/>
                  </a:lnTo>
                  <a:lnTo>
                    <a:pt x="8252" y="5606"/>
                  </a:lnTo>
                  <a:lnTo>
                    <a:pt x="8321" y="5950"/>
                  </a:lnTo>
                  <a:lnTo>
                    <a:pt x="7534" y="5950"/>
                  </a:lnTo>
                  <a:lnTo>
                    <a:pt x="5764" y="6806"/>
                  </a:lnTo>
                  <a:lnTo>
                    <a:pt x="5715" y="7130"/>
                  </a:lnTo>
                  <a:lnTo>
                    <a:pt x="5046" y="7160"/>
                  </a:lnTo>
                  <a:lnTo>
                    <a:pt x="3266" y="8016"/>
                  </a:lnTo>
                  <a:lnTo>
                    <a:pt x="3167" y="8320"/>
                  </a:lnTo>
                  <a:lnTo>
                    <a:pt x="2548" y="8360"/>
                  </a:lnTo>
                  <a:lnTo>
                    <a:pt x="1" y="9589"/>
                  </a:lnTo>
                  <a:lnTo>
                    <a:pt x="6865" y="23810"/>
                  </a:lnTo>
                  <a:lnTo>
                    <a:pt x="26712" y="14221"/>
                  </a:lnTo>
                  <a:lnTo>
                    <a:pt x="19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2">
              <a:extLst>
                <a:ext uri="{FF2B5EF4-FFF2-40B4-BE49-F238E27FC236}">
                  <a16:creationId xmlns:a16="http://schemas.microsoft.com/office/drawing/2014/main" id="{EAF14623-D921-3E97-7D0D-48F422575977}"/>
                </a:ext>
              </a:extLst>
            </p:cNvPr>
            <p:cNvSpPr/>
            <p:nvPr/>
          </p:nvSpPr>
          <p:spPr>
            <a:xfrm>
              <a:off x="6934227" y="361273"/>
              <a:ext cx="689510" cy="334436"/>
            </a:xfrm>
            <a:custGeom>
              <a:avLst/>
              <a:gdLst/>
              <a:ahLst/>
              <a:cxnLst/>
              <a:rect l="l" t="t" r="r" b="b"/>
              <a:pathLst>
                <a:path w="19980" h="9691" extrusionOk="0">
                  <a:moveTo>
                    <a:pt x="19871" y="0"/>
                  </a:moveTo>
                  <a:cubicBezTo>
                    <a:pt x="19857" y="0"/>
                    <a:pt x="19843" y="4"/>
                    <a:pt x="19828" y="13"/>
                  </a:cubicBezTo>
                  <a:lnTo>
                    <a:pt x="79" y="9553"/>
                  </a:lnTo>
                  <a:cubicBezTo>
                    <a:pt x="1" y="9583"/>
                    <a:pt x="30" y="9691"/>
                    <a:pt x="109" y="9691"/>
                  </a:cubicBezTo>
                  <a:lnTo>
                    <a:pt x="148" y="9691"/>
                  </a:lnTo>
                  <a:lnTo>
                    <a:pt x="19896" y="151"/>
                  </a:lnTo>
                  <a:cubicBezTo>
                    <a:pt x="19979" y="118"/>
                    <a:pt x="19943" y="0"/>
                    <a:pt x="1987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2">
              <a:extLst>
                <a:ext uri="{FF2B5EF4-FFF2-40B4-BE49-F238E27FC236}">
                  <a16:creationId xmlns:a16="http://schemas.microsoft.com/office/drawing/2014/main" id="{6D569596-04D9-876D-7AF4-F1A7623D2D6F}"/>
                </a:ext>
              </a:extLst>
            </p:cNvPr>
            <p:cNvSpPr/>
            <p:nvPr/>
          </p:nvSpPr>
          <p:spPr>
            <a:xfrm>
              <a:off x="6901995" y="429808"/>
              <a:ext cx="760083" cy="336852"/>
            </a:xfrm>
            <a:custGeom>
              <a:avLst/>
              <a:gdLst/>
              <a:ahLst/>
              <a:cxnLst/>
              <a:rect l="l" t="t" r="r" b="b"/>
              <a:pathLst>
                <a:path w="22025" h="9761" extrusionOk="0">
                  <a:moveTo>
                    <a:pt x="21916" y="1"/>
                  </a:moveTo>
                  <a:cubicBezTo>
                    <a:pt x="21903" y="1"/>
                    <a:pt x="21888" y="5"/>
                    <a:pt x="21873" y="14"/>
                  </a:cubicBezTo>
                  <a:lnTo>
                    <a:pt x="2144" y="9544"/>
                  </a:lnTo>
                  <a:lnTo>
                    <a:pt x="2744" y="6879"/>
                  </a:lnTo>
                  <a:cubicBezTo>
                    <a:pt x="2744" y="6839"/>
                    <a:pt x="2725" y="6800"/>
                    <a:pt x="2695" y="6790"/>
                  </a:cubicBezTo>
                  <a:lnTo>
                    <a:pt x="128" y="5600"/>
                  </a:lnTo>
                  <a:cubicBezTo>
                    <a:pt x="118" y="5595"/>
                    <a:pt x="106" y="5593"/>
                    <a:pt x="95" y="5593"/>
                  </a:cubicBezTo>
                  <a:cubicBezTo>
                    <a:pt x="65" y="5593"/>
                    <a:pt x="34" y="5611"/>
                    <a:pt x="20" y="5640"/>
                  </a:cubicBezTo>
                  <a:cubicBezTo>
                    <a:pt x="0" y="5679"/>
                    <a:pt x="20" y="5728"/>
                    <a:pt x="59" y="5748"/>
                  </a:cubicBezTo>
                  <a:lnTo>
                    <a:pt x="2577" y="6898"/>
                  </a:lnTo>
                  <a:lnTo>
                    <a:pt x="1957" y="9672"/>
                  </a:lnTo>
                  <a:cubicBezTo>
                    <a:pt x="1948" y="9721"/>
                    <a:pt x="1987" y="9760"/>
                    <a:pt x="2036" y="9760"/>
                  </a:cubicBezTo>
                  <a:lnTo>
                    <a:pt x="2066" y="9760"/>
                  </a:lnTo>
                  <a:lnTo>
                    <a:pt x="21942" y="152"/>
                  </a:lnTo>
                  <a:cubicBezTo>
                    <a:pt x="22025" y="119"/>
                    <a:pt x="21989" y="1"/>
                    <a:pt x="2191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2">
              <a:extLst>
                <a:ext uri="{FF2B5EF4-FFF2-40B4-BE49-F238E27FC236}">
                  <a16:creationId xmlns:a16="http://schemas.microsoft.com/office/drawing/2014/main" id="{AFEB797E-A600-2C85-E7E0-318F10DE7E0D}"/>
                </a:ext>
              </a:extLst>
            </p:cNvPr>
            <p:cNvSpPr/>
            <p:nvPr/>
          </p:nvSpPr>
          <p:spPr>
            <a:xfrm>
              <a:off x="6993273" y="571124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9" y="1"/>
                  </a:moveTo>
                  <a:lnTo>
                    <a:pt x="1" y="345"/>
                  </a:lnTo>
                  <a:lnTo>
                    <a:pt x="2656" y="1535"/>
                  </a:lnTo>
                  <a:lnTo>
                    <a:pt x="2519" y="4082"/>
                  </a:lnTo>
                  <a:lnTo>
                    <a:pt x="3148" y="3777"/>
                  </a:lnTo>
                  <a:lnTo>
                    <a:pt x="3286" y="11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2">
              <a:extLst>
                <a:ext uri="{FF2B5EF4-FFF2-40B4-BE49-F238E27FC236}">
                  <a16:creationId xmlns:a16="http://schemas.microsoft.com/office/drawing/2014/main" id="{0EB3DB8D-246B-E7B2-233D-52F6748F6D0E}"/>
                </a:ext>
              </a:extLst>
            </p:cNvPr>
            <p:cNvSpPr/>
            <p:nvPr/>
          </p:nvSpPr>
          <p:spPr>
            <a:xfrm>
              <a:off x="7079478" y="529367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09" y="408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2">
              <a:extLst>
                <a:ext uri="{FF2B5EF4-FFF2-40B4-BE49-F238E27FC236}">
                  <a16:creationId xmlns:a16="http://schemas.microsoft.com/office/drawing/2014/main" id="{0B5B1819-677F-AF0E-8352-AFBDBAAB796E}"/>
                </a:ext>
              </a:extLst>
            </p:cNvPr>
            <p:cNvSpPr/>
            <p:nvPr/>
          </p:nvSpPr>
          <p:spPr>
            <a:xfrm>
              <a:off x="7165372" y="487956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18" y="4082"/>
                  </a:lnTo>
                  <a:lnTo>
                    <a:pt x="3137" y="3778"/>
                  </a:lnTo>
                  <a:lnTo>
                    <a:pt x="3275" y="1152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2">
              <a:extLst>
                <a:ext uri="{FF2B5EF4-FFF2-40B4-BE49-F238E27FC236}">
                  <a16:creationId xmlns:a16="http://schemas.microsoft.com/office/drawing/2014/main" id="{9E6616C3-6E11-6ADB-1C29-36F2984190A0}"/>
                </a:ext>
              </a:extLst>
            </p:cNvPr>
            <p:cNvSpPr/>
            <p:nvPr/>
          </p:nvSpPr>
          <p:spPr>
            <a:xfrm>
              <a:off x="7251232" y="446580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8" y="0"/>
                  </a:moveTo>
                  <a:lnTo>
                    <a:pt x="0" y="344"/>
                  </a:lnTo>
                  <a:lnTo>
                    <a:pt x="2656" y="1534"/>
                  </a:lnTo>
                  <a:lnTo>
                    <a:pt x="2518" y="4082"/>
                  </a:lnTo>
                  <a:lnTo>
                    <a:pt x="3138" y="3777"/>
                  </a:lnTo>
                  <a:lnTo>
                    <a:pt x="3285" y="1141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2">
              <a:extLst>
                <a:ext uri="{FF2B5EF4-FFF2-40B4-BE49-F238E27FC236}">
                  <a16:creationId xmlns:a16="http://schemas.microsoft.com/office/drawing/2014/main" id="{E8655827-8381-CE34-5D85-61556DBC6150}"/>
                </a:ext>
              </a:extLst>
            </p:cNvPr>
            <p:cNvSpPr/>
            <p:nvPr/>
          </p:nvSpPr>
          <p:spPr>
            <a:xfrm>
              <a:off x="7337437" y="404823"/>
              <a:ext cx="113055" cy="140870"/>
            </a:xfrm>
            <a:custGeom>
              <a:avLst/>
              <a:gdLst/>
              <a:ahLst/>
              <a:cxnLst/>
              <a:rect l="l" t="t" r="r" b="b"/>
              <a:pathLst>
                <a:path w="3276" h="4082" extrusionOk="0">
                  <a:moveTo>
                    <a:pt x="708" y="0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5" y="1151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2">
              <a:extLst>
                <a:ext uri="{FF2B5EF4-FFF2-40B4-BE49-F238E27FC236}">
                  <a16:creationId xmlns:a16="http://schemas.microsoft.com/office/drawing/2014/main" id="{AB10074E-D7E3-0B2B-921F-138B05BD0377}"/>
                </a:ext>
              </a:extLst>
            </p:cNvPr>
            <p:cNvSpPr/>
            <p:nvPr/>
          </p:nvSpPr>
          <p:spPr>
            <a:xfrm>
              <a:off x="7423297" y="363412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1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6" y="1151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>
              <a:extLst>
                <a:ext uri="{FF2B5EF4-FFF2-40B4-BE49-F238E27FC236}">
                  <a16:creationId xmlns:a16="http://schemas.microsoft.com/office/drawing/2014/main" id="{54187220-DFEF-E4FA-BEA4-BC575E58AC3D}"/>
                </a:ext>
              </a:extLst>
            </p:cNvPr>
            <p:cNvSpPr/>
            <p:nvPr/>
          </p:nvSpPr>
          <p:spPr>
            <a:xfrm>
              <a:off x="7509157" y="321656"/>
              <a:ext cx="113055" cy="141249"/>
            </a:xfrm>
            <a:custGeom>
              <a:avLst/>
              <a:gdLst/>
              <a:ahLst/>
              <a:cxnLst/>
              <a:rect l="l" t="t" r="r" b="b"/>
              <a:pathLst>
                <a:path w="3276" h="409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18" y="409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>
              <a:extLst>
                <a:ext uri="{FF2B5EF4-FFF2-40B4-BE49-F238E27FC236}">
                  <a16:creationId xmlns:a16="http://schemas.microsoft.com/office/drawing/2014/main" id="{8F5D1974-8193-CD2C-95A1-D7036CE32BC3}"/>
                </a:ext>
              </a:extLst>
            </p:cNvPr>
            <p:cNvSpPr/>
            <p:nvPr/>
          </p:nvSpPr>
          <p:spPr>
            <a:xfrm>
              <a:off x="7041138" y="515115"/>
              <a:ext cx="600578" cy="292265"/>
            </a:xfrm>
            <a:custGeom>
              <a:avLst/>
              <a:gdLst/>
              <a:ahLst/>
              <a:cxnLst/>
              <a:rect l="l" t="t" r="r" b="b"/>
              <a:pathLst>
                <a:path w="17403" h="8469" extrusionOk="0">
                  <a:moveTo>
                    <a:pt x="17281" y="1"/>
                  </a:moveTo>
                  <a:cubicBezTo>
                    <a:pt x="17268" y="1"/>
                    <a:pt x="17255" y="4"/>
                    <a:pt x="17241" y="11"/>
                  </a:cubicBezTo>
                  <a:lnTo>
                    <a:pt x="60" y="8321"/>
                  </a:lnTo>
                  <a:cubicBezTo>
                    <a:pt x="20" y="8341"/>
                    <a:pt x="1" y="8380"/>
                    <a:pt x="20" y="8419"/>
                  </a:cubicBezTo>
                  <a:cubicBezTo>
                    <a:pt x="30" y="8449"/>
                    <a:pt x="60" y="8468"/>
                    <a:pt x="89" y="8468"/>
                  </a:cubicBezTo>
                  <a:cubicBezTo>
                    <a:pt x="99" y="8468"/>
                    <a:pt x="119" y="8459"/>
                    <a:pt x="128" y="8459"/>
                  </a:cubicBezTo>
                  <a:lnTo>
                    <a:pt x="17310" y="148"/>
                  </a:lnTo>
                  <a:cubicBezTo>
                    <a:pt x="17403" y="114"/>
                    <a:pt x="17358" y="1"/>
                    <a:pt x="17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>
              <a:extLst>
                <a:ext uri="{FF2B5EF4-FFF2-40B4-BE49-F238E27FC236}">
                  <a16:creationId xmlns:a16="http://schemas.microsoft.com/office/drawing/2014/main" id="{A65DFCF8-68C2-AA51-FD8B-B10A09EBB186}"/>
                </a:ext>
              </a:extLst>
            </p:cNvPr>
            <p:cNvSpPr/>
            <p:nvPr/>
          </p:nvSpPr>
          <p:spPr>
            <a:xfrm>
              <a:off x="7086622" y="609015"/>
              <a:ext cx="600232" cy="292024"/>
            </a:xfrm>
            <a:custGeom>
              <a:avLst/>
              <a:gdLst/>
              <a:ahLst/>
              <a:cxnLst/>
              <a:rect l="l" t="t" r="r" b="b"/>
              <a:pathLst>
                <a:path w="17393" h="8462" extrusionOk="0">
                  <a:moveTo>
                    <a:pt x="17286" y="0"/>
                  </a:moveTo>
                  <a:cubicBezTo>
                    <a:pt x="17272" y="0"/>
                    <a:pt x="17257" y="4"/>
                    <a:pt x="17241" y="14"/>
                  </a:cubicBezTo>
                  <a:lnTo>
                    <a:pt x="50" y="8314"/>
                  </a:lnTo>
                  <a:cubicBezTo>
                    <a:pt x="10" y="8334"/>
                    <a:pt x="0" y="8373"/>
                    <a:pt x="20" y="8413"/>
                  </a:cubicBezTo>
                  <a:cubicBezTo>
                    <a:pt x="30" y="8442"/>
                    <a:pt x="59" y="8462"/>
                    <a:pt x="89" y="8462"/>
                  </a:cubicBezTo>
                  <a:cubicBezTo>
                    <a:pt x="99" y="8462"/>
                    <a:pt x="109" y="8462"/>
                    <a:pt x="118" y="8452"/>
                  </a:cubicBezTo>
                  <a:lnTo>
                    <a:pt x="17310" y="152"/>
                  </a:lnTo>
                  <a:cubicBezTo>
                    <a:pt x="17392" y="110"/>
                    <a:pt x="17357" y="0"/>
                    <a:pt x="17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2">
              <a:extLst>
                <a:ext uri="{FF2B5EF4-FFF2-40B4-BE49-F238E27FC236}">
                  <a16:creationId xmlns:a16="http://schemas.microsoft.com/office/drawing/2014/main" id="{27911A5C-7429-436A-AB7D-267599CE75F1}"/>
                </a:ext>
              </a:extLst>
            </p:cNvPr>
            <p:cNvSpPr/>
            <p:nvPr/>
          </p:nvSpPr>
          <p:spPr>
            <a:xfrm>
              <a:off x="7131070" y="702707"/>
              <a:ext cx="601233" cy="292024"/>
            </a:xfrm>
            <a:custGeom>
              <a:avLst/>
              <a:gdLst/>
              <a:ahLst/>
              <a:cxnLst/>
              <a:rect l="l" t="t" r="r" b="b"/>
              <a:pathLst>
                <a:path w="17422" h="8462" extrusionOk="0">
                  <a:moveTo>
                    <a:pt x="17304" y="0"/>
                  </a:moveTo>
                  <a:cubicBezTo>
                    <a:pt x="17291" y="0"/>
                    <a:pt x="17276" y="4"/>
                    <a:pt x="17261" y="13"/>
                  </a:cubicBezTo>
                  <a:lnTo>
                    <a:pt x="79" y="8314"/>
                  </a:lnTo>
                  <a:cubicBezTo>
                    <a:pt x="1" y="8353"/>
                    <a:pt x="30" y="8461"/>
                    <a:pt x="109" y="8461"/>
                  </a:cubicBezTo>
                  <a:cubicBezTo>
                    <a:pt x="119" y="8461"/>
                    <a:pt x="138" y="8461"/>
                    <a:pt x="148" y="8451"/>
                  </a:cubicBezTo>
                  <a:lnTo>
                    <a:pt x="17330" y="151"/>
                  </a:lnTo>
                  <a:cubicBezTo>
                    <a:pt x="17421" y="118"/>
                    <a:pt x="17379" y="0"/>
                    <a:pt x="17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2">
              <a:extLst>
                <a:ext uri="{FF2B5EF4-FFF2-40B4-BE49-F238E27FC236}">
                  <a16:creationId xmlns:a16="http://schemas.microsoft.com/office/drawing/2014/main" id="{E2F24159-78A0-1C5E-A337-C5C975A42CD6}"/>
                </a:ext>
              </a:extLst>
            </p:cNvPr>
            <p:cNvSpPr/>
            <p:nvPr/>
          </p:nvSpPr>
          <p:spPr>
            <a:xfrm>
              <a:off x="7160955" y="743256"/>
              <a:ext cx="51938" cy="99078"/>
            </a:xfrm>
            <a:custGeom>
              <a:avLst/>
              <a:gdLst/>
              <a:ahLst/>
              <a:cxnLst/>
              <a:rect l="l" t="t" r="r" b="b"/>
              <a:pathLst>
                <a:path w="1505" h="2871" extrusionOk="0">
                  <a:moveTo>
                    <a:pt x="109" y="0"/>
                  </a:moveTo>
                  <a:cubicBezTo>
                    <a:pt x="56" y="0"/>
                    <a:pt x="1" y="52"/>
                    <a:pt x="40" y="117"/>
                  </a:cubicBezTo>
                  <a:lnTo>
                    <a:pt x="1348" y="2821"/>
                  </a:lnTo>
                  <a:cubicBezTo>
                    <a:pt x="1357" y="2851"/>
                    <a:pt x="1387" y="2870"/>
                    <a:pt x="1416" y="2870"/>
                  </a:cubicBezTo>
                  <a:cubicBezTo>
                    <a:pt x="1426" y="2870"/>
                    <a:pt x="1436" y="2861"/>
                    <a:pt x="1446" y="2861"/>
                  </a:cubicBezTo>
                  <a:cubicBezTo>
                    <a:pt x="1485" y="2841"/>
                    <a:pt x="1505" y="2792"/>
                    <a:pt x="1485" y="2752"/>
                  </a:cubicBezTo>
                  <a:lnTo>
                    <a:pt x="177" y="48"/>
                  </a:lnTo>
                  <a:cubicBezTo>
                    <a:pt x="164" y="14"/>
                    <a:pt x="136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2">
              <a:extLst>
                <a:ext uri="{FF2B5EF4-FFF2-40B4-BE49-F238E27FC236}">
                  <a16:creationId xmlns:a16="http://schemas.microsoft.com/office/drawing/2014/main" id="{7D78C1C3-6347-1C19-73EB-4DF6E0C5285D}"/>
                </a:ext>
              </a:extLst>
            </p:cNvPr>
            <p:cNvSpPr/>
            <p:nvPr/>
          </p:nvSpPr>
          <p:spPr>
            <a:xfrm>
              <a:off x="7376260" y="755921"/>
              <a:ext cx="51489" cy="98630"/>
            </a:xfrm>
            <a:custGeom>
              <a:avLst/>
              <a:gdLst/>
              <a:ahLst/>
              <a:cxnLst/>
              <a:rect l="l" t="t" r="r" b="b"/>
              <a:pathLst>
                <a:path w="1492" h="2858" extrusionOk="0">
                  <a:moveTo>
                    <a:pt x="94" y="1"/>
                  </a:moveTo>
                  <a:cubicBezTo>
                    <a:pt x="46" y="1"/>
                    <a:pt x="0" y="46"/>
                    <a:pt x="26" y="104"/>
                  </a:cubicBezTo>
                  <a:lnTo>
                    <a:pt x="1334" y="2808"/>
                  </a:lnTo>
                  <a:cubicBezTo>
                    <a:pt x="1344" y="2838"/>
                    <a:pt x="1364" y="2858"/>
                    <a:pt x="1403" y="2858"/>
                  </a:cubicBezTo>
                  <a:cubicBezTo>
                    <a:pt x="1413" y="2858"/>
                    <a:pt x="1423" y="2858"/>
                    <a:pt x="1432" y="2848"/>
                  </a:cubicBezTo>
                  <a:cubicBezTo>
                    <a:pt x="1472" y="2828"/>
                    <a:pt x="1491" y="2779"/>
                    <a:pt x="1472" y="2749"/>
                  </a:cubicBezTo>
                  <a:lnTo>
                    <a:pt x="164" y="45"/>
                  </a:lnTo>
                  <a:cubicBezTo>
                    <a:pt x="147" y="14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2">
              <a:extLst>
                <a:ext uri="{FF2B5EF4-FFF2-40B4-BE49-F238E27FC236}">
                  <a16:creationId xmlns:a16="http://schemas.microsoft.com/office/drawing/2014/main" id="{B9D3E979-040B-4273-B46D-857930524CCA}"/>
                </a:ext>
              </a:extLst>
            </p:cNvPr>
            <p:cNvSpPr/>
            <p:nvPr/>
          </p:nvSpPr>
          <p:spPr>
            <a:xfrm>
              <a:off x="7458359" y="600249"/>
              <a:ext cx="51523" cy="98526"/>
            </a:xfrm>
            <a:custGeom>
              <a:avLst/>
              <a:gdLst/>
              <a:ahLst/>
              <a:cxnLst/>
              <a:rect l="l" t="t" r="r" b="b"/>
              <a:pathLst>
                <a:path w="1493" h="2855" extrusionOk="0">
                  <a:moveTo>
                    <a:pt x="99" y="0"/>
                  </a:moveTo>
                  <a:cubicBezTo>
                    <a:pt x="50" y="0"/>
                    <a:pt x="1" y="51"/>
                    <a:pt x="27" y="110"/>
                  </a:cubicBezTo>
                  <a:lnTo>
                    <a:pt x="1335" y="2815"/>
                  </a:lnTo>
                  <a:cubicBezTo>
                    <a:pt x="1345" y="2835"/>
                    <a:pt x="1374" y="2854"/>
                    <a:pt x="1404" y="2854"/>
                  </a:cubicBezTo>
                  <a:cubicBezTo>
                    <a:pt x="1414" y="2854"/>
                    <a:pt x="1424" y="2854"/>
                    <a:pt x="1433" y="2845"/>
                  </a:cubicBezTo>
                  <a:cubicBezTo>
                    <a:pt x="1473" y="2825"/>
                    <a:pt x="1492" y="2786"/>
                    <a:pt x="1473" y="2746"/>
                  </a:cubicBezTo>
                  <a:lnTo>
                    <a:pt x="165" y="42"/>
                  </a:lnTo>
                  <a:cubicBezTo>
                    <a:pt x="149" y="13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2">
              <a:extLst>
                <a:ext uri="{FF2B5EF4-FFF2-40B4-BE49-F238E27FC236}">
                  <a16:creationId xmlns:a16="http://schemas.microsoft.com/office/drawing/2014/main" id="{9F5880D4-337D-E283-4681-EE35069EC083}"/>
                </a:ext>
              </a:extLst>
            </p:cNvPr>
            <p:cNvSpPr/>
            <p:nvPr/>
          </p:nvSpPr>
          <p:spPr>
            <a:xfrm>
              <a:off x="7820743" y="528712"/>
              <a:ext cx="166649" cy="139179"/>
            </a:xfrm>
            <a:custGeom>
              <a:avLst/>
              <a:gdLst/>
              <a:ahLst/>
              <a:cxnLst/>
              <a:rect l="l" t="t" r="r" b="b"/>
              <a:pathLst>
                <a:path w="4829" h="4033" extrusionOk="0">
                  <a:moveTo>
                    <a:pt x="2449" y="0"/>
                  </a:moveTo>
                  <a:lnTo>
                    <a:pt x="452" y="1033"/>
                  </a:lnTo>
                  <a:lnTo>
                    <a:pt x="344" y="1092"/>
                  </a:lnTo>
                  <a:cubicBezTo>
                    <a:pt x="344" y="1092"/>
                    <a:pt x="0" y="1525"/>
                    <a:pt x="413" y="2252"/>
                  </a:cubicBezTo>
                  <a:cubicBezTo>
                    <a:pt x="797" y="2872"/>
                    <a:pt x="1220" y="3472"/>
                    <a:pt x="1672" y="4032"/>
                  </a:cubicBezTo>
                  <a:lnTo>
                    <a:pt x="4829" y="1367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2">
              <a:extLst>
                <a:ext uri="{FF2B5EF4-FFF2-40B4-BE49-F238E27FC236}">
                  <a16:creationId xmlns:a16="http://schemas.microsoft.com/office/drawing/2014/main" id="{FF56595E-7127-8471-C01D-E1F6A24FF6CF}"/>
                </a:ext>
              </a:extLst>
            </p:cNvPr>
            <p:cNvSpPr/>
            <p:nvPr/>
          </p:nvSpPr>
          <p:spPr>
            <a:xfrm>
              <a:off x="8155383" y="672995"/>
              <a:ext cx="203678" cy="337680"/>
            </a:xfrm>
            <a:custGeom>
              <a:avLst/>
              <a:gdLst/>
              <a:ahLst/>
              <a:cxnLst/>
              <a:rect l="l" t="t" r="r" b="b"/>
              <a:pathLst>
                <a:path w="5902" h="9785" extrusionOk="0">
                  <a:moveTo>
                    <a:pt x="5197" y="1"/>
                  </a:moveTo>
                  <a:cubicBezTo>
                    <a:pt x="3619" y="1"/>
                    <a:pt x="2091" y="992"/>
                    <a:pt x="1239" y="2330"/>
                  </a:cubicBezTo>
                  <a:cubicBezTo>
                    <a:pt x="344" y="3736"/>
                    <a:pt x="59" y="5447"/>
                    <a:pt x="20" y="7109"/>
                  </a:cubicBezTo>
                  <a:cubicBezTo>
                    <a:pt x="0" y="7837"/>
                    <a:pt x="30" y="8565"/>
                    <a:pt x="118" y="9283"/>
                  </a:cubicBezTo>
                  <a:lnTo>
                    <a:pt x="561" y="9784"/>
                  </a:lnTo>
                  <a:lnTo>
                    <a:pt x="1928" y="9263"/>
                  </a:lnTo>
                  <a:cubicBezTo>
                    <a:pt x="2567" y="9017"/>
                    <a:pt x="3216" y="8772"/>
                    <a:pt x="3747" y="8339"/>
                  </a:cubicBezTo>
                  <a:cubicBezTo>
                    <a:pt x="4278" y="7906"/>
                    <a:pt x="4682" y="7257"/>
                    <a:pt x="4632" y="6569"/>
                  </a:cubicBezTo>
                  <a:cubicBezTo>
                    <a:pt x="4603" y="6136"/>
                    <a:pt x="4396" y="5713"/>
                    <a:pt x="4455" y="5270"/>
                  </a:cubicBezTo>
                  <a:cubicBezTo>
                    <a:pt x="4495" y="4916"/>
                    <a:pt x="4711" y="4611"/>
                    <a:pt x="4898" y="4316"/>
                  </a:cubicBezTo>
                  <a:cubicBezTo>
                    <a:pt x="5321" y="3677"/>
                    <a:pt x="5616" y="2969"/>
                    <a:pt x="5773" y="2222"/>
                  </a:cubicBezTo>
                  <a:cubicBezTo>
                    <a:pt x="5901" y="1474"/>
                    <a:pt x="5822" y="678"/>
                    <a:pt x="5439" y="9"/>
                  </a:cubicBezTo>
                  <a:cubicBezTo>
                    <a:pt x="5358" y="4"/>
                    <a:pt x="5277" y="1"/>
                    <a:pt x="5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2">
              <a:extLst>
                <a:ext uri="{FF2B5EF4-FFF2-40B4-BE49-F238E27FC236}">
                  <a16:creationId xmlns:a16="http://schemas.microsoft.com/office/drawing/2014/main" id="{422E24ED-4D71-C0AA-DC1B-5C135A26E973}"/>
                </a:ext>
              </a:extLst>
            </p:cNvPr>
            <p:cNvSpPr/>
            <p:nvPr/>
          </p:nvSpPr>
          <p:spPr>
            <a:xfrm>
              <a:off x="7971412" y="899307"/>
              <a:ext cx="231838" cy="179935"/>
            </a:xfrm>
            <a:custGeom>
              <a:avLst/>
              <a:gdLst/>
              <a:ahLst/>
              <a:cxnLst/>
              <a:rect l="l" t="t" r="r" b="b"/>
              <a:pathLst>
                <a:path w="6718" h="5214" extrusionOk="0">
                  <a:moveTo>
                    <a:pt x="6718" y="1"/>
                  </a:moveTo>
                  <a:lnTo>
                    <a:pt x="1" y="1840"/>
                  </a:lnTo>
                  <a:lnTo>
                    <a:pt x="1" y="5213"/>
                  </a:lnTo>
                  <a:lnTo>
                    <a:pt x="6216" y="5213"/>
                  </a:lnTo>
                  <a:lnTo>
                    <a:pt x="6718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2">
              <a:extLst>
                <a:ext uri="{FF2B5EF4-FFF2-40B4-BE49-F238E27FC236}">
                  <a16:creationId xmlns:a16="http://schemas.microsoft.com/office/drawing/2014/main" id="{7967F169-48A0-380C-86CE-BF0493D1A65D}"/>
                </a:ext>
              </a:extLst>
            </p:cNvPr>
            <p:cNvSpPr/>
            <p:nvPr/>
          </p:nvSpPr>
          <p:spPr>
            <a:xfrm>
              <a:off x="7815981" y="526572"/>
              <a:ext cx="454152" cy="468404"/>
            </a:xfrm>
            <a:custGeom>
              <a:avLst/>
              <a:gdLst/>
              <a:ahLst/>
              <a:cxnLst/>
              <a:rect l="l" t="t" r="r" b="b"/>
              <a:pathLst>
                <a:path w="13160" h="13573" extrusionOk="0">
                  <a:moveTo>
                    <a:pt x="7013" y="1"/>
                  </a:moveTo>
                  <a:cubicBezTo>
                    <a:pt x="6782" y="1"/>
                    <a:pt x="6549" y="14"/>
                    <a:pt x="6314" y="42"/>
                  </a:cubicBezTo>
                  <a:cubicBezTo>
                    <a:pt x="3620" y="357"/>
                    <a:pt x="1574" y="2216"/>
                    <a:pt x="1151" y="4832"/>
                  </a:cubicBezTo>
                  <a:lnTo>
                    <a:pt x="1122" y="5088"/>
                  </a:lnTo>
                  <a:cubicBezTo>
                    <a:pt x="1122" y="5088"/>
                    <a:pt x="0" y="11234"/>
                    <a:pt x="1594" y="12601"/>
                  </a:cubicBezTo>
                  <a:cubicBezTo>
                    <a:pt x="2261" y="13167"/>
                    <a:pt x="4619" y="13572"/>
                    <a:pt x="6583" y="13572"/>
                  </a:cubicBezTo>
                  <a:cubicBezTo>
                    <a:pt x="7627" y="13572"/>
                    <a:pt x="8560" y="13458"/>
                    <a:pt x="9068" y="13192"/>
                  </a:cubicBezTo>
                  <a:cubicBezTo>
                    <a:pt x="9550" y="12936"/>
                    <a:pt x="11006" y="11952"/>
                    <a:pt x="11468" y="10251"/>
                  </a:cubicBezTo>
                  <a:cubicBezTo>
                    <a:pt x="12618" y="8923"/>
                    <a:pt x="13159" y="7173"/>
                    <a:pt x="12953" y="5432"/>
                  </a:cubicBezTo>
                  <a:cubicBezTo>
                    <a:pt x="12588" y="2309"/>
                    <a:pt x="10002" y="1"/>
                    <a:pt x="7013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2">
              <a:extLst>
                <a:ext uri="{FF2B5EF4-FFF2-40B4-BE49-F238E27FC236}">
                  <a16:creationId xmlns:a16="http://schemas.microsoft.com/office/drawing/2014/main" id="{ED184C5D-B54B-B4B2-9760-FD1D8104BCF3}"/>
                </a:ext>
              </a:extLst>
            </p:cNvPr>
            <p:cNvSpPr/>
            <p:nvPr/>
          </p:nvSpPr>
          <p:spPr>
            <a:xfrm>
              <a:off x="8164528" y="790223"/>
              <a:ext cx="149704" cy="126514"/>
            </a:xfrm>
            <a:custGeom>
              <a:avLst/>
              <a:gdLst/>
              <a:ahLst/>
              <a:cxnLst/>
              <a:rect l="l" t="t" r="r" b="b"/>
              <a:pathLst>
                <a:path w="4338" h="3666" extrusionOk="0">
                  <a:moveTo>
                    <a:pt x="1958" y="0"/>
                  </a:moveTo>
                  <a:cubicBezTo>
                    <a:pt x="1881" y="0"/>
                    <a:pt x="1802" y="5"/>
                    <a:pt x="1722" y="15"/>
                  </a:cubicBezTo>
                  <a:cubicBezTo>
                    <a:pt x="719" y="133"/>
                    <a:pt x="1" y="1047"/>
                    <a:pt x="119" y="2050"/>
                  </a:cubicBezTo>
                  <a:cubicBezTo>
                    <a:pt x="241" y="3063"/>
                    <a:pt x="1087" y="3665"/>
                    <a:pt x="1952" y="3665"/>
                  </a:cubicBezTo>
                  <a:cubicBezTo>
                    <a:pt x="2474" y="3665"/>
                    <a:pt x="3003" y="3446"/>
                    <a:pt x="3384" y="2965"/>
                  </a:cubicBezTo>
                  <a:cubicBezTo>
                    <a:pt x="4337" y="1740"/>
                    <a:pt x="3443" y="0"/>
                    <a:pt x="1958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2">
              <a:extLst>
                <a:ext uri="{FF2B5EF4-FFF2-40B4-BE49-F238E27FC236}">
                  <a16:creationId xmlns:a16="http://schemas.microsoft.com/office/drawing/2014/main" id="{411A94B1-FC89-8787-EAE9-360ED7C3BA30}"/>
                </a:ext>
              </a:extLst>
            </p:cNvPr>
            <p:cNvSpPr/>
            <p:nvPr/>
          </p:nvSpPr>
          <p:spPr>
            <a:xfrm>
              <a:off x="8206629" y="817520"/>
              <a:ext cx="69848" cy="68916"/>
            </a:xfrm>
            <a:custGeom>
              <a:avLst/>
              <a:gdLst/>
              <a:ahLst/>
              <a:cxnLst/>
              <a:rect l="l" t="t" r="r" b="b"/>
              <a:pathLst>
                <a:path w="2024" h="1997" extrusionOk="0">
                  <a:moveTo>
                    <a:pt x="1889" y="0"/>
                  </a:moveTo>
                  <a:cubicBezTo>
                    <a:pt x="1885" y="0"/>
                    <a:pt x="1882" y="0"/>
                    <a:pt x="1879" y="1"/>
                  </a:cubicBezTo>
                  <a:cubicBezTo>
                    <a:pt x="935" y="197"/>
                    <a:pt x="197" y="935"/>
                    <a:pt x="0" y="1889"/>
                  </a:cubicBezTo>
                  <a:cubicBezTo>
                    <a:pt x="0" y="1938"/>
                    <a:pt x="30" y="1987"/>
                    <a:pt x="79" y="1997"/>
                  </a:cubicBezTo>
                  <a:lnTo>
                    <a:pt x="99" y="1997"/>
                  </a:lnTo>
                  <a:cubicBezTo>
                    <a:pt x="138" y="1997"/>
                    <a:pt x="177" y="1967"/>
                    <a:pt x="187" y="1928"/>
                  </a:cubicBezTo>
                  <a:cubicBezTo>
                    <a:pt x="226" y="1810"/>
                    <a:pt x="305" y="1702"/>
                    <a:pt x="413" y="1633"/>
                  </a:cubicBezTo>
                  <a:cubicBezTo>
                    <a:pt x="590" y="1486"/>
                    <a:pt x="807" y="1377"/>
                    <a:pt x="1023" y="1309"/>
                  </a:cubicBezTo>
                  <a:cubicBezTo>
                    <a:pt x="1131" y="1274"/>
                    <a:pt x="1244" y="1257"/>
                    <a:pt x="1357" y="1257"/>
                  </a:cubicBezTo>
                  <a:cubicBezTo>
                    <a:pt x="1471" y="1257"/>
                    <a:pt x="1584" y="1274"/>
                    <a:pt x="1692" y="1309"/>
                  </a:cubicBezTo>
                  <a:cubicBezTo>
                    <a:pt x="1703" y="1312"/>
                    <a:pt x="1715" y="1314"/>
                    <a:pt x="1725" y="1314"/>
                  </a:cubicBezTo>
                  <a:cubicBezTo>
                    <a:pt x="1820" y="1314"/>
                    <a:pt x="1857" y="1167"/>
                    <a:pt x="1751" y="1132"/>
                  </a:cubicBezTo>
                  <a:cubicBezTo>
                    <a:pt x="1624" y="1086"/>
                    <a:pt x="1490" y="1064"/>
                    <a:pt x="1354" y="1064"/>
                  </a:cubicBezTo>
                  <a:cubicBezTo>
                    <a:pt x="1227" y="1064"/>
                    <a:pt x="1098" y="1084"/>
                    <a:pt x="974" y="1122"/>
                  </a:cubicBezTo>
                  <a:cubicBezTo>
                    <a:pt x="748" y="1191"/>
                    <a:pt x="531" y="1299"/>
                    <a:pt x="335" y="1456"/>
                  </a:cubicBezTo>
                  <a:cubicBezTo>
                    <a:pt x="630" y="797"/>
                    <a:pt x="1220" y="335"/>
                    <a:pt x="1918" y="197"/>
                  </a:cubicBezTo>
                  <a:cubicBezTo>
                    <a:pt x="2023" y="159"/>
                    <a:pt x="1998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2">
              <a:extLst>
                <a:ext uri="{FF2B5EF4-FFF2-40B4-BE49-F238E27FC236}">
                  <a16:creationId xmlns:a16="http://schemas.microsoft.com/office/drawing/2014/main" id="{95C8B674-DC17-92D1-82C4-847E88BD3EF1}"/>
                </a:ext>
              </a:extLst>
            </p:cNvPr>
            <p:cNvSpPr/>
            <p:nvPr/>
          </p:nvSpPr>
          <p:spPr>
            <a:xfrm>
              <a:off x="8012133" y="759372"/>
              <a:ext cx="42378" cy="35856"/>
            </a:xfrm>
            <a:custGeom>
              <a:avLst/>
              <a:gdLst/>
              <a:ahLst/>
              <a:cxnLst/>
              <a:rect l="l" t="t" r="r" b="b"/>
              <a:pathLst>
                <a:path w="1228" h="1039" extrusionOk="0">
                  <a:moveTo>
                    <a:pt x="543" y="1"/>
                  </a:moveTo>
                  <a:cubicBezTo>
                    <a:pt x="523" y="1"/>
                    <a:pt x="503" y="2"/>
                    <a:pt x="483" y="4"/>
                  </a:cubicBezTo>
                  <a:cubicBezTo>
                    <a:pt x="198" y="43"/>
                    <a:pt x="1" y="299"/>
                    <a:pt x="30" y="584"/>
                  </a:cubicBezTo>
                  <a:cubicBezTo>
                    <a:pt x="67" y="867"/>
                    <a:pt x="308" y="1038"/>
                    <a:pt x="552" y="1038"/>
                  </a:cubicBezTo>
                  <a:cubicBezTo>
                    <a:pt x="699" y="1038"/>
                    <a:pt x="848" y="976"/>
                    <a:pt x="955" y="840"/>
                  </a:cubicBezTo>
                  <a:cubicBezTo>
                    <a:pt x="1227" y="492"/>
                    <a:pt x="970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2">
              <a:extLst>
                <a:ext uri="{FF2B5EF4-FFF2-40B4-BE49-F238E27FC236}">
                  <a16:creationId xmlns:a16="http://schemas.microsoft.com/office/drawing/2014/main" id="{C7713299-59BA-2B12-DCBA-79FE6607BA3B}"/>
                </a:ext>
              </a:extLst>
            </p:cNvPr>
            <p:cNvSpPr/>
            <p:nvPr/>
          </p:nvSpPr>
          <p:spPr>
            <a:xfrm>
              <a:off x="7872646" y="753885"/>
              <a:ext cx="42275" cy="35545"/>
            </a:xfrm>
            <a:custGeom>
              <a:avLst/>
              <a:gdLst/>
              <a:ahLst/>
              <a:cxnLst/>
              <a:rect l="l" t="t" r="r" b="b"/>
              <a:pathLst>
                <a:path w="1225" h="1030" extrusionOk="0">
                  <a:moveTo>
                    <a:pt x="563" y="1"/>
                  </a:moveTo>
                  <a:cubicBezTo>
                    <a:pt x="540" y="1"/>
                    <a:pt x="516" y="2"/>
                    <a:pt x="493" y="5"/>
                  </a:cubicBezTo>
                  <a:cubicBezTo>
                    <a:pt x="207" y="35"/>
                    <a:pt x="1" y="291"/>
                    <a:pt x="40" y="576"/>
                  </a:cubicBezTo>
                  <a:cubicBezTo>
                    <a:pt x="71" y="859"/>
                    <a:pt x="309" y="1030"/>
                    <a:pt x="553" y="1030"/>
                  </a:cubicBezTo>
                  <a:cubicBezTo>
                    <a:pt x="699" y="1030"/>
                    <a:pt x="848" y="968"/>
                    <a:pt x="955" y="832"/>
                  </a:cubicBezTo>
                  <a:cubicBezTo>
                    <a:pt x="1225" y="487"/>
                    <a:pt x="974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2">
              <a:extLst>
                <a:ext uri="{FF2B5EF4-FFF2-40B4-BE49-F238E27FC236}">
                  <a16:creationId xmlns:a16="http://schemas.microsoft.com/office/drawing/2014/main" id="{74E8D693-83C7-BB62-3E74-8081F89D6206}"/>
                </a:ext>
              </a:extLst>
            </p:cNvPr>
            <p:cNvSpPr/>
            <p:nvPr/>
          </p:nvSpPr>
          <p:spPr>
            <a:xfrm>
              <a:off x="7925273" y="767343"/>
              <a:ext cx="26159" cy="67191"/>
            </a:xfrm>
            <a:custGeom>
              <a:avLst/>
              <a:gdLst/>
              <a:ahLst/>
              <a:cxnLst/>
              <a:rect l="l" t="t" r="r" b="b"/>
              <a:pathLst>
                <a:path w="758" h="1947" extrusionOk="0">
                  <a:moveTo>
                    <a:pt x="604" y="1"/>
                  </a:moveTo>
                  <a:cubicBezTo>
                    <a:pt x="554" y="1"/>
                    <a:pt x="502" y="39"/>
                    <a:pt x="502" y="107"/>
                  </a:cubicBezTo>
                  <a:cubicBezTo>
                    <a:pt x="561" y="451"/>
                    <a:pt x="512" y="678"/>
                    <a:pt x="335" y="845"/>
                  </a:cubicBezTo>
                  <a:lnTo>
                    <a:pt x="40" y="1110"/>
                  </a:lnTo>
                  <a:cubicBezTo>
                    <a:pt x="0" y="1140"/>
                    <a:pt x="0" y="1189"/>
                    <a:pt x="20" y="1228"/>
                  </a:cubicBezTo>
                  <a:lnTo>
                    <a:pt x="374" y="1897"/>
                  </a:lnTo>
                  <a:cubicBezTo>
                    <a:pt x="394" y="1927"/>
                    <a:pt x="423" y="1946"/>
                    <a:pt x="462" y="1946"/>
                  </a:cubicBezTo>
                  <a:cubicBezTo>
                    <a:pt x="472" y="1946"/>
                    <a:pt x="492" y="1946"/>
                    <a:pt x="502" y="1936"/>
                  </a:cubicBezTo>
                  <a:cubicBezTo>
                    <a:pt x="541" y="1907"/>
                    <a:pt x="561" y="1858"/>
                    <a:pt x="541" y="1809"/>
                  </a:cubicBezTo>
                  <a:lnTo>
                    <a:pt x="217" y="1209"/>
                  </a:lnTo>
                  <a:lnTo>
                    <a:pt x="462" y="982"/>
                  </a:lnTo>
                  <a:cubicBezTo>
                    <a:pt x="757" y="717"/>
                    <a:pt x="738" y="333"/>
                    <a:pt x="689" y="68"/>
                  </a:cubicBezTo>
                  <a:cubicBezTo>
                    <a:pt x="676" y="22"/>
                    <a:pt x="640" y="1"/>
                    <a:pt x="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2">
              <a:extLst>
                <a:ext uri="{FF2B5EF4-FFF2-40B4-BE49-F238E27FC236}">
                  <a16:creationId xmlns:a16="http://schemas.microsoft.com/office/drawing/2014/main" id="{3A193950-8D6C-6F32-5AFA-2608F3158B5B}"/>
                </a:ext>
              </a:extLst>
            </p:cNvPr>
            <p:cNvSpPr/>
            <p:nvPr/>
          </p:nvSpPr>
          <p:spPr>
            <a:xfrm>
              <a:off x="7924790" y="836293"/>
              <a:ext cx="56562" cy="30472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1535" y="1"/>
                  </a:moveTo>
                  <a:cubicBezTo>
                    <a:pt x="1494" y="1"/>
                    <a:pt x="1453" y="24"/>
                    <a:pt x="1440" y="76"/>
                  </a:cubicBezTo>
                  <a:cubicBezTo>
                    <a:pt x="1440" y="96"/>
                    <a:pt x="1352" y="607"/>
                    <a:pt x="919" y="686"/>
                  </a:cubicBezTo>
                  <a:cubicBezTo>
                    <a:pt x="894" y="690"/>
                    <a:pt x="869" y="692"/>
                    <a:pt x="845" y="692"/>
                  </a:cubicBezTo>
                  <a:cubicBezTo>
                    <a:pt x="454" y="692"/>
                    <a:pt x="201" y="194"/>
                    <a:pt x="201" y="194"/>
                  </a:cubicBezTo>
                  <a:cubicBezTo>
                    <a:pt x="182" y="163"/>
                    <a:pt x="153" y="149"/>
                    <a:pt x="124" y="149"/>
                  </a:cubicBezTo>
                  <a:cubicBezTo>
                    <a:pt x="62" y="149"/>
                    <a:pt x="0" y="209"/>
                    <a:pt x="34" y="283"/>
                  </a:cubicBezTo>
                  <a:cubicBezTo>
                    <a:pt x="44" y="312"/>
                    <a:pt x="343" y="883"/>
                    <a:pt x="838" y="883"/>
                  </a:cubicBezTo>
                  <a:cubicBezTo>
                    <a:pt x="842" y="883"/>
                    <a:pt x="846" y="883"/>
                    <a:pt x="850" y="883"/>
                  </a:cubicBezTo>
                  <a:cubicBezTo>
                    <a:pt x="889" y="873"/>
                    <a:pt x="919" y="873"/>
                    <a:pt x="948" y="863"/>
                  </a:cubicBezTo>
                  <a:cubicBezTo>
                    <a:pt x="1519" y="765"/>
                    <a:pt x="1627" y="135"/>
                    <a:pt x="1627" y="106"/>
                  </a:cubicBezTo>
                  <a:cubicBezTo>
                    <a:pt x="1638" y="39"/>
                    <a:pt x="1587" y="1"/>
                    <a:pt x="1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2">
              <a:extLst>
                <a:ext uri="{FF2B5EF4-FFF2-40B4-BE49-F238E27FC236}">
                  <a16:creationId xmlns:a16="http://schemas.microsoft.com/office/drawing/2014/main" id="{684D2A86-6C40-6738-1C83-11F9D6CC94D6}"/>
                </a:ext>
              </a:extLst>
            </p:cNvPr>
            <p:cNvSpPr/>
            <p:nvPr/>
          </p:nvSpPr>
          <p:spPr>
            <a:xfrm>
              <a:off x="8063380" y="553144"/>
              <a:ext cx="288538" cy="287158"/>
            </a:xfrm>
            <a:custGeom>
              <a:avLst/>
              <a:gdLst/>
              <a:ahLst/>
              <a:cxnLst/>
              <a:rect l="l" t="t" r="r" b="b"/>
              <a:pathLst>
                <a:path w="8361" h="8321" extrusionOk="0">
                  <a:moveTo>
                    <a:pt x="3286" y="0"/>
                  </a:moveTo>
                  <a:cubicBezTo>
                    <a:pt x="2322" y="295"/>
                    <a:pt x="1456" y="787"/>
                    <a:pt x="581" y="1279"/>
                  </a:cubicBezTo>
                  <a:cubicBezTo>
                    <a:pt x="1" y="2754"/>
                    <a:pt x="463" y="4436"/>
                    <a:pt x="1712" y="5409"/>
                  </a:cubicBezTo>
                  <a:cubicBezTo>
                    <a:pt x="1614" y="6501"/>
                    <a:pt x="2184" y="7691"/>
                    <a:pt x="3079" y="8320"/>
                  </a:cubicBezTo>
                  <a:cubicBezTo>
                    <a:pt x="3305" y="7642"/>
                    <a:pt x="3856" y="7121"/>
                    <a:pt x="4554" y="6944"/>
                  </a:cubicBezTo>
                  <a:cubicBezTo>
                    <a:pt x="4678" y="6911"/>
                    <a:pt x="4814" y="6895"/>
                    <a:pt x="4955" y="6895"/>
                  </a:cubicBezTo>
                  <a:cubicBezTo>
                    <a:pt x="5364" y="6895"/>
                    <a:pt x="5811" y="7029"/>
                    <a:pt x="6089" y="7278"/>
                  </a:cubicBezTo>
                  <a:cubicBezTo>
                    <a:pt x="6423" y="6865"/>
                    <a:pt x="7003" y="6590"/>
                    <a:pt x="7318" y="6167"/>
                  </a:cubicBezTo>
                  <a:cubicBezTo>
                    <a:pt x="7829" y="5537"/>
                    <a:pt x="8361" y="4809"/>
                    <a:pt x="8242" y="4013"/>
                  </a:cubicBezTo>
                  <a:cubicBezTo>
                    <a:pt x="8193" y="3600"/>
                    <a:pt x="7957" y="3226"/>
                    <a:pt x="7702" y="2902"/>
                  </a:cubicBezTo>
                  <a:cubicBezTo>
                    <a:pt x="6826" y="1830"/>
                    <a:pt x="5567" y="1171"/>
                    <a:pt x="4338" y="531"/>
                  </a:cubicBezTo>
                  <a:cubicBezTo>
                    <a:pt x="4023" y="374"/>
                    <a:pt x="3600" y="167"/>
                    <a:pt x="3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2">
              <a:extLst>
                <a:ext uri="{FF2B5EF4-FFF2-40B4-BE49-F238E27FC236}">
                  <a16:creationId xmlns:a16="http://schemas.microsoft.com/office/drawing/2014/main" id="{7AF7FE91-DDC5-2ACD-9CA4-1B5716FFC2E6}"/>
                </a:ext>
              </a:extLst>
            </p:cNvPr>
            <p:cNvSpPr/>
            <p:nvPr/>
          </p:nvSpPr>
          <p:spPr>
            <a:xfrm>
              <a:off x="7861810" y="691078"/>
              <a:ext cx="66880" cy="39997"/>
            </a:xfrm>
            <a:custGeom>
              <a:avLst/>
              <a:gdLst/>
              <a:ahLst/>
              <a:cxnLst/>
              <a:rect l="l" t="t" r="r" b="b"/>
              <a:pathLst>
                <a:path w="1938" h="1159" extrusionOk="0">
                  <a:moveTo>
                    <a:pt x="1106" y="0"/>
                  </a:moveTo>
                  <a:cubicBezTo>
                    <a:pt x="719" y="0"/>
                    <a:pt x="300" y="162"/>
                    <a:pt x="138" y="419"/>
                  </a:cubicBezTo>
                  <a:cubicBezTo>
                    <a:pt x="0" y="586"/>
                    <a:pt x="0" y="812"/>
                    <a:pt x="138" y="980"/>
                  </a:cubicBezTo>
                  <a:cubicBezTo>
                    <a:pt x="254" y="1113"/>
                    <a:pt x="466" y="1158"/>
                    <a:pt x="666" y="1158"/>
                  </a:cubicBezTo>
                  <a:cubicBezTo>
                    <a:pt x="687" y="1158"/>
                    <a:pt x="707" y="1158"/>
                    <a:pt x="728" y="1157"/>
                  </a:cubicBezTo>
                  <a:cubicBezTo>
                    <a:pt x="895" y="1157"/>
                    <a:pt x="1052" y="1147"/>
                    <a:pt x="1210" y="1117"/>
                  </a:cubicBezTo>
                  <a:cubicBezTo>
                    <a:pt x="1387" y="1098"/>
                    <a:pt x="1544" y="1039"/>
                    <a:pt x="1692" y="940"/>
                  </a:cubicBezTo>
                  <a:cubicBezTo>
                    <a:pt x="1879" y="793"/>
                    <a:pt x="1938" y="517"/>
                    <a:pt x="1810" y="311"/>
                  </a:cubicBezTo>
                  <a:cubicBezTo>
                    <a:pt x="1678" y="94"/>
                    <a:pt x="1401" y="0"/>
                    <a:pt x="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2">
              <a:extLst>
                <a:ext uri="{FF2B5EF4-FFF2-40B4-BE49-F238E27FC236}">
                  <a16:creationId xmlns:a16="http://schemas.microsoft.com/office/drawing/2014/main" id="{08104D86-4537-4834-8B38-FD1C9F44DE8B}"/>
                </a:ext>
              </a:extLst>
            </p:cNvPr>
            <p:cNvSpPr/>
            <p:nvPr/>
          </p:nvSpPr>
          <p:spPr>
            <a:xfrm>
              <a:off x="8012133" y="701051"/>
              <a:ext cx="67260" cy="39686"/>
            </a:xfrm>
            <a:custGeom>
              <a:avLst/>
              <a:gdLst/>
              <a:ahLst/>
              <a:cxnLst/>
              <a:rect l="l" t="t" r="r" b="b"/>
              <a:pathLst>
                <a:path w="1949" h="1150" extrusionOk="0">
                  <a:moveTo>
                    <a:pt x="931" y="1"/>
                  </a:moveTo>
                  <a:cubicBezTo>
                    <a:pt x="641" y="1"/>
                    <a:pt x="360" y="81"/>
                    <a:pt x="207" y="238"/>
                  </a:cubicBezTo>
                  <a:cubicBezTo>
                    <a:pt x="40" y="376"/>
                    <a:pt x="1" y="602"/>
                    <a:pt x="89" y="799"/>
                  </a:cubicBezTo>
                  <a:cubicBezTo>
                    <a:pt x="198" y="966"/>
                    <a:pt x="424" y="1045"/>
                    <a:pt x="640" y="1094"/>
                  </a:cubicBezTo>
                  <a:cubicBezTo>
                    <a:pt x="798" y="1123"/>
                    <a:pt x="965" y="1143"/>
                    <a:pt x="1122" y="1143"/>
                  </a:cubicBezTo>
                  <a:cubicBezTo>
                    <a:pt x="1158" y="1147"/>
                    <a:pt x="1194" y="1149"/>
                    <a:pt x="1229" y="1149"/>
                  </a:cubicBezTo>
                  <a:cubicBezTo>
                    <a:pt x="1367" y="1149"/>
                    <a:pt x="1498" y="1119"/>
                    <a:pt x="1624" y="1064"/>
                  </a:cubicBezTo>
                  <a:cubicBezTo>
                    <a:pt x="1840" y="956"/>
                    <a:pt x="1948" y="710"/>
                    <a:pt x="1869" y="474"/>
                  </a:cubicBezTo>
                  <a:cubicBezTo>
                    <a:pt x="1750" y="155"/>
                    <a:pt x="1332" y="1"/>
                    <a:pt x="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2">
              <a:extLst>
                <a:ext uri="{FF2B5EF4-FFF2-40B4-BE49-F238E27FC236}">
                  <a16:creationId xmlns:a16="http://schemas.microsoft.com/office/drawing/2014/main" id="{743CCF2D-092C-4E68-6FE1-7DD91615662B}"/>
                </a:ext>
              </a:extLst>
            </p:cNvPr>
            <p:cNvSpPr/>
            <p:nvPr/>
          </p:nvSpPr>
          <p:spPr>
            <a:xfrm>
              <a:off x="7832615" y="600974"/>
              <a:ext cx="1726" cy="4797"/>
            </a:xfrm>
            <a:custGeom>
              <a:avLst/>
              <a:gdLst/>
              <a:ahLst/>
              <a:cxnLst/>
              <a:rect l="l" t="t" r="r" b="b"/>
              <a:pathLst>
                <a:path w="50" h="139" extrusionOk="0">
                  <a:moveTo>
                    <a:pt x="0" y="1"/>
                  </a:moveTo>
                  <a:cubicBezTo>
                    <a:pt x="10" y="40"/>
                    <a:pt x="30" y="89"/>
                    <a:pt x="49" y="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5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2">
              <a:extLst>
                <a:ext uri="{FF2B5EF4-FFF2-40B4-BE49-F238E27FC236}">
                  <a16:creationId xmlns:a16="http://schemas.microsoft.com/office/drawing/2014/main" id="{2EFB4585-7F7A-2CCF-DAE4-24A9E4EA7004}"/>
                </a:ext>
              </a:extLst>
            </p:cNvPr>
            <p:cNvSpPr/>
            <p:nvPr/>
          </p:nvSpPr>
          <p:spPr>
            <a:xfrm>
              <a:off x="7819018" y="481641"/>
              <a:ext cx="618419" cy="378023"/>
            </a:xfrm>
            <a:custGeom>
              <a:avLst/>
              <a:gdLst/>
              <a:ahLst/>
              <a:cxnLst/>
              <a:rect l="l" t="t" r="r" b="b"/>
              <a:pathLst>
                <a:path w="17920" h="10954" extrusionOk="0">
                  <a:moveTo>
                    <a:pt x="4974" y="0"/>
                  </a:moveTo>
                  <a:cubicBezTo>
                    <a:pt x="3920" y="0"/>
                    <a:pt x="3025" y="119"/>
                    <a:pt x="2430" y="351"/>
                  </a:cubicBezTo>
                  <a:cubicBezTo>
                    <a:pt x="306" y="1177"/>
                    <a:pt x="1" y="2308"/>
                    <a:pt x="365" y="3370"/>
                  </a:cubicBezTo>
                  <a:cubicBezTo>
                    <a:pt x="286" y="3056"/>
                    <a:pt x="257" y="2544"/>
                    <a:pt x="925" y="2318"/>
                  </a:cubicBezTo>
                  <a:cubicBezTo>
                    <a:pt x="1024" y="2283"/>
                    <a:pt x="1131" y="2267"/>
                    <a:pt x="1247" y="2267"/>
                  </a:cubicBezTo>
                  <a:cubicBezTo>
                    <a:pt x="1755" y="2267"/>
                    <a:pt x="2426" y="2583"/>
                    <a:pt x="3227" y="3056"/>
                  </a:cubicBezTo>
                  <a:cubicBezTo>
                    <a:pt x="3256" y="3075"/>
                    <a:pt x="3296" y="3095"/>
                    <a:pt x="3335" y="3115"/>
                  </a:cubicBezTo>
                  <a:cubicBezTo>
                    <a:pt x="4141" y="3597"/>
                    <a:pt x="5085" y="4226"/>
                    <a:pt x="6138" y="4846"/>
                  </a:cubicBezTo>
                  <a:cubicBezTo>
                    <a:pt x="7721" y="5770"/>
                    <a:pt x="10918" y="8111"/>
                    <a:pt x="12924" y="9616"/>
                  </a:cubicBezTo>
                  <a:cubicBezTo>
                    <a:pt x="12963" y="9645"/>
                    <a:pt x="13002" y="9665"/>
                    <a:pt x="13032" y="9694"/>
                  </a:cubicBezTo>
                  <a:cubicBezTo>
                    <a:pt x="14025" y="10432"/>
                    <a:pt x="14704" y="10953"/>
                    <a:pt x="14704" y="10953"/>
                  </a:cubicBezTo>
                  <a:cubicBezTo>
                    <a:pt x="14704" y="10953"/>
                    <a:pt x="17920" y="5927"/>
                    <a:pt x="14792" y="3095"/>
                  </a:cubicBezTo>
                  <a:cubicBezTo>
                    <a:pt x="14232" y="2603"/>
                    <a:pt x="13622" y="2180"/>
                    <a:pt x="12963" y="1846"/>
                  </a:cubicBezTo>
                  <a:cubicBezTo>
                    <a:pt x="12904" y="1817"/>
                    <a:pt x="12855" y="1787"/>
                    <a:pt x="12796" y="1767"/>
                  </a:cubicBezTo>
                  <a:cubicBezTo>
                    <a:pt x="11429" y="1079"/>
                    <a:pt x="9816" y="597"/>
                    <a:pt x="8252" y="312"/>
                  </a:cubicBezTo>
                  <a:cubicBezTo>
                    <a:pt x="8164" y="292"/>
                    <a:pt x="8075" y="282"/>
                    <a:pt x="7987" y="273"/>
                  </a:cubicBezTo>
                  <a:cubicBezTo>
                    <a:pt x="6923" y="90"/>
                    <a:pt x="5888" y="0"/>
                    <a:pt x="4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2">
              <a:extLst>
                <a:ext uri="{FF2B5EF4-FFF2-40B4-BE49-F238E27FC236}">
                  <a16:creationId xmlns:a16="http://schemas.microsoft.com/office/drawing/2014/main" id="{0DF3BC28-5E91-FC9E-5263-D2A74477CF80}"/>
                </a:ext>
              </a:extLst>
            </p:cNvPr>
            <p:cNvSpPr/>
            <p:nvPr/>
          </p:nvSpPr>
          <p:spPr>
            <a:xfrm>
              <a:off x="7930346" y="491028"/>
              <a:ext cx="173482" cy="98112"/>
            </a:xfrm>
            <a:custGeom>
              <a:avLst/>
              <a:gdLst/>
              <a:ahLst/>
              <a:cxnLst/>
              <a:rect l="l" t="t" r="r" b="b"/>
              <a:pathLst>
                <a:path w="5027" h="2843" extrusionOk="0">
                  <a:moveTo>
                    <a:pt x="4761" y="1"/>
                  </a:moveTo>
                  <a:cubicBezTo>
                    <a:pt x="4151" y="197"/>
                    <a:pt x="3551" y="433"/>
                    <a:pt x="2971" y="699"/>
                  </a:cubicBezTo>
                  <a:cubicBezTo>
                    <a:pt x="1771" y="1269"/>
                    <a:pt x="768" y="1967"/>
                    <a:pt x="1" y="2784"/>
                  </a:cubicBezTo>
                  <a:cubicBezTo>
                    <a:pt x="30" y="2803"/>
                    <a:pt x="70" y="2823"/>
                    <a:pt x="109" y="2843"/>
                  </a:cubicBezTo>
                  <a:cubicBezTo>
                    <a:pt x="945" y="1987"/>
                    <a:pt x="1938" y="1299"/>
                    <a:pt x="3030" y="817"/>
                  </a:cubicBezTo>
                  <a:cubicBezTo>
                    <a:pt x="3669" y="512"/>
                    <a:pt x="4338" y="256"/>
                    <a:pt x="5026" y="40"/>
                  </a:cubicBezTo>
                  <a:cubicBezTo>
                    <a:pt x="4938" y="20"/>
                    <a:pt x="4849" y="10"/>
                    <a:pt x="476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2">
              <a:extLst>
                <a:ext uri="{FF2B5EF4-FFF2-40B4-BE49-F238E27FC236}">
                  <a16:creationId xmlns:a16="http://schemas.microsoft.com/office/drawing/2014/main" id="{5B74FBA7-2E68-4657-01F2-B20B4DC7CE96}"/>
                </a:ext>
              </a:extLst>
            </p:cNvPr>
            <p:cNvSpPr/>
            <p:nvPr/>
          </p:nvSpPr>
          <p:spPr>
            <a:xfrm>
              <a:off x="8260568" y="542619"/>
              <a:ext cx="26538" cy="273595"/>
            </a:xfrm>
            <a:custGeom>
              <a:avLst/>
              <a:gdLst/>
              <a:ahLst/>
              <a:cxnLst/>
              <a:rect l="l" t="t" r="r" b="b"/>
              <a:pathLst>
                <a:path w="769" h="7928" extrusionOk="0">
                  <a:moveTo>
                    <a:pt x="1" y="0"/>
                  </a:moveTo>
                  <a:lnTo>
                    <a:pt x="1" y="0"/>
                  </a:lnTo>
                  <a:cubicBezTo>
                    <a:pt x="434" y="1082"/>
                    <a:pt x="640" y="2351"/>
                    <a:pt x="621" y="3747"/>
                  </a:cubicBezTo>
                  <a:cubicBezTo>
                    <a:pt x="611" y="5144"/>
                    <a:pt x="375" y="6550"/>
                    <a:pt x="129" y="7849"/>
                  </a:cubicBezTo>
                  <a:cubicBezTo>
                    <a:pt x="168" y="7878"/>
                    <a:pt x="198" y="7898"/>
                    <a:pt x="237" y="7927"/>
                  </a:cubicBezTo>
                  <a:cubicBezTo>
                    <a:pt x="483" y="6609"/>
                    <a:pt x="729" y="5173"/>
                    <a:pt x="748" y="3747"/>
                  </a:cubicBezTo>
                  <a:cubicBezTo>
                    <a:pt x="768" y="2371"/>
                    <a:pt x="581" y="1141"/>
                    <a:pt x="158" y="79"/>
                  </a:cubicBezTo>
                  <a:cubicBezTo>
                    <a:pt x="109" y="50"/>
                    <a:pt x="50" y="20"/>
                    <a:pt x="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2">
              <a:extLst>
                <a:ext uri="{FF2B5EF4-FFF2-40B4-BE49-F238E27FC236}">
                  <a16:creationId xmlns:a16="http://schemas.microsoft.com/office/drawing/2014/main" id="{3F1E9B4D-C691-D954-6E4E-673CBD1A63BC}"/>
                </a:ext>
              </a:extLst>
            </p:cNvPr>
            <p:cNvSpPr/>
            <p:nvPr/>
          </p:nvSpPr>
          <p:spPr>
            <a:xfrm>
              <a:off x="7971067" y="989583"/>
              <a:ext cx="166683" cy="55699"/>
            </a:xfrm>
            <a:custGeom>
              <a:avLst/>
              <a:gdLst/>
              <a:ahLst/>
              <a:cxnLst/>
              <a:rect l="l" t="t" r="r" b="b"/>
              <a:pathLst>
                <a:path w="4830" h="1614" extrusionOk="0">
                  <a:moveTo>
                    <a:pt x="21" y="1"/>
                  </a:moveTo>
                  <a:lnTo>
                    <a:pt x="1" y="1614"/>
                  </a:lnTo>
                  <a:lnTo>
                    <a:pt x="1" y="1614"/>
                  </a:lnTo>
                  <a:lnTo>
                    <a:pt x="4830" y="29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>
              <a:extLst>
                <a:ext uri="{FF2B5EF4-FFF2-40B4-BE49-F238E27FC236}">
                  <a16:creationId xmlns:a16="http://schemas.microsoft.com/office/drawing/2014/main" id="{660D722C-FD37-2C59-756F-64F3805DE604}"/>
                </a:ext>
              </a:extLst>
            </p:cNvPr>
            <p:cNvSpPr/>
            <p:nvPr/>
          </p:nvSpPr>
          <p:spPr>
            <a:xfrm>
              <a:off x="7549222" y="1024541"/>
              <a:ext cx="923177" cy="617418"/>
            </a:xfrm>
            <a:custGeom>
              <a:avLst/>
              <a:gdLst/>
              <a:ahLst/>
              <a:cxnLst/>
              <a:rect l="l" t="t" r="r" b="b"/>
              <a:pathLst>
                <a:path w="26751" h="17891" extrusionOk="0">
                  <a:moveTo>
                    <a:pt x="11940" y="1"/>
                  </a:moveTo>
                  <a:cubicBezTo>
                    <a:pt x="11723" y="1"/>
                    <a:pt x="11536" y="148"/>
                    <a:pt x="11468" y="355"/>
                  </a:cubicBezTo>
                  <a:lnTo>
                    <a:pt x="11123" y="1604"/>
                  </a:lnTo>
                  <a:cubicBezTo>
                    <a:pt x="11123" y="1604"/>
                    <a:pt x="8940" y="1899"/>
                    <a:pt x="7219" y="2233"/>
                  </a:cubicBezTo>
                  <a:lnTo>
                    <a:pt x="6885" y="2302"/>
                  </a:lnTo>
                  <a:cubicBezTo>
                    <a:pt x="6649" y="2361"/>
                    <a:pt x="6422" y="2410"/>
                    <a:pt x="6206" y="2459"/>
                  </a:cubicBezTo>
                  <a:cubicBezTo>
                    <a:pt x="6127" y="2479"/>
                    <a:pt x="6049" y="2499"/>
                    <a:pt x="5980" y="2518"/>
                  </a:cubicBezTo>
                  <a:cubicBezTo>
                    <a:pt x="5852" y="2558"/>
                    <a:pt x="5734" y="2587"/>
                    <a:pt x="5636" y="2627"/>
                  </a:cubicBezTo>
                  <a:cubicBezTo>
                    <a:pt x="5557" y="2646"/>
                    <a:pt x="5478" y="2676"/>
                    <a:pt x="5390" y="2715"/>
                  </a:cubicBezTo>
                  <a:cubicBezTo>
                    <a:pt x="5173" y="2823"/>
                    <a:pt x="4986" y="3079"/>
                    <a:pt x="4809" y="3433"/>
                  </a:cubicBezTo>
                  <a:cubicBezTo>
                    <a:pt x="4760" y="3541"/>
                    <a:pt x="4711" y="3640"/>
                    <a:pt x="4662" y="3767"/>
                  </a:cubicBezTo>
                  <a:cubicBezTo>
                    <a:pt x="4101" y="5134"/>
                    <a:pt x="3747" y="7357"/>
                    <a:pt x="3678" y="7819"/>
                  </a:cubicBezTo>
                  <a:cubicBezTo>
                    <a:pt x="3669" y="7869"/>
                    <a:pt x="3669" y="7898"/>
                    <a:pt x="3669" y="7898"/>
                  </a:cubicBezTo>
                  <a:lnTo>
                    <a:pt x="1672" y="8527"/>
                  </a:lnTo>
                  <a:lnTo>
                    <a:pt x="1446" y="8596"/>
                  </a:lnTo>
                  <a:lnTo>
                    <a:pt x="1466" y="8724"/>
                  </a:lnTo>
                  <a:lnTo>
                    <a:pt x="1859" y="10780"/>
                  </a:lnTo>
                  <a:cubicBezTo>
                    <a:pt x="1279" y="11183"/>
                    <a:pt x="767" y="11665"/>
                    <a:pt x="335" y="12225"/>
                  </a:cubicBezTo>
                  <a:cubicBezTo>
                    <a:pt x="0" y="12648"/>
                    <a:pt x="79" y="14251"/>
                    <a:pt x="266" y="15864"/>
                  </a:cubicBezTo>
                  <a:cubicBezTo>
                    <a:pt x="3114" y="14964"/>
                    <a:pt x="5921" y="13757"/>
                    <a:pt x="8778" y="13757"/>
                  </a:cubicBezTo>
                  <a:cubicBezTo>
                    <a:pt x="9354" y="13757"/>
                    <a:pt x="9933" y="13806"/>
                    <a:pt x="10514" y="13917"/>
                  </a:cubicBezTo>
                  <a:cubicBezTo>
                    <a:pt x="11881" y="14173"/>
                    <a:pt x="13130" y="14753"/>
                    <a:pt x="14369" y="15392"/>
                  </a:cubicBezTo>
                  <a:lnTo>
                    <a:pt x="14713" y="15569"/>
                  </a:lnTo>
                  <a:cubicBezTo>
                    <a:pt x="16110" y="16297"/>
                    <a:pt x="17496" y="17074"/>
                    <a:pt x="19001" y="17507"/>
                  </a:cubicBezTo>
                  <a:cubicBezTo>
                    <a:pt x="19911" y="17763"/>
                    <a:pt x="20852" y="17891"/>
                    <a:pt x="21792" y="17891"/>
                  </a:cubicBezTo>
                  <a:cubicBezTo>
                    <a:pt x="22801" y="17891"/>
                    <a:pt x="23811" y="17743"/>
                    <a:pt x="24784" y="17448"/>
                  </a:cubicBezTo>
                  <a:lnTo>
                    <a:pt x="24804" y="17448"/>
                  </a:lnTo>
                  <a:lnTo>
                    <a:pt x="25512" y="17202"/>
                  </a:lnTo>
                  <a:cubicBezTo>
                    <a:pt x="25512" y="17202"/>
                    <a:pt x="26751" y="13819"/>
                    <a:pt x="25512" y="9747"/>
                  </a:cubicBezTo>
                  <a:cubicBezTo>
                    <a:pt x="24273" y="5675"/>
                    <a:pt x="19798" y="2302"/>
                    <a:pt x="19798" y="2302"/>
                  </a:cubicBezTo>
                  <a:lnTo>
                    <a:pt x="19158" y="335"/>
                  </a:lnTo>
                  <a:cubicBezTo>
                    <a:pt x="19099" y="138"/>
                    <a:pt x="18913" y="1"/>
                    <a:pt x="18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2">
              <a:extLst>
                <a:ext uri="{FF2B5EF4-FFF2-40B4-BE49-F238E27FC236}">
                  <a16:creationId xmlns:a16="http://schemas.microsoft.com/office/drawing/2014/main" id="{1F046ECA-250A-CBBD-A839-356E91209477}"/>
                </a:ext>
              </a:extLst>
            </p:cNvPr>
            <p:cNvSpPr/>
            <p:nvPr/>
          </p:nvSpPr>
          <p:spPr>
            <a:xfrm>
              <a:off x="7599434" y="1026887"/>
              <a:ext cx="167719" cy="173516"/>
            </a:xfrm>
            <a:custGeom>
              <a:avLst/>
              <a:gdLst/>
              <a:ahLst/>
              <a:cxnLst/>
              <a:rect l="l" t="t" r="r" b="b"/>
              <a:pathLst>
                <a:path w="4860" h="5028" extrusionOk="0">
                  <a:moveTo>
                    <a:pt x="4140" y="0"/>
                  </a:moveTo>
                  <a:cubicBezTo>
                    <a:pt x="4134" y="0"/>
                    <a:pt x="4128" y="1"/>
                    <a:pt x="4122" y="2"/>
                  </a:cubicBezTo>
                  <a:cubicBezTo>
                    <a:pt x="4053" y="21"/>
                    <a:pt x="4013" y="80"/>
                    <a:pt x="4023" y="149"/>
                  </a:cubicBezTo>
                  <a:lnTo>
                    <a:pt x="4594" y="2824"/>
                  </a:lnTo>
                  <a:lnTo>
                    <a:pt x="119" y="4791"/>
                  </a:lnTo>
                  <a:cubicBezTo>
                    <a:pt x="1" y="4850"/>
                    <a:pt x="40" y="5017"/>
                    <a:pt x="168" y="5027"/>
                  </a:cubicBezTo>
                  <a:cubicBezTo>
                    <a:pt x="178" y="5027"/>
                    <a:pt x="197" y="5027"/>
                    <a:pt x="217" y="5017"/>
                  </a:cubicBezTo>
                  <a:lnTo>
                    <a:pt x="4780" y="3011"/>
                  </a:lnTo>
                  <a:cubicBezTo>
                    <a:pt x="4830" y="2981"/>
                    <a:pt x="4859" y="2932"/>
                    <a:pt x="4849" y="2873"/>
                  </a:cubicBezTo>
                  <a:lnTo>
                    <a:pt x="4259" y="100"/>
                  </a:lnTo>
                  <a:cubicBezTo>
                    <a:pt x="4250" y="38"/>
                    <a:pt x="4194" y="0"/>
                    <a:pt x="4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2">
              <a:extLst>
                <a:ext uri="{FF2B5EF4-FFF2-40B4-BE49-F238E27FC236}">
                  <a16:creationId xmlns:a16="http://schemas.microsoft.com/office/drawing/2014/main" id="{EEE33EE0-DB87-309C-C48F-EDDAB032333C}"/>
                </a:ext>
              </a:extLst>
            </p:cNvPr>
            <p:cNvSpPr/>
            <p:nvPr/>
          </p:nvSpPr>
          <p:spPr>
            <a:xfrm>
              <a:off x="7170100" y="795123"/>
              <a:ext cx="749764" cy="491146"/>
            </a:xfrm>
            <a:custGeom>
              <a:avLst/>
              <a:gdLst/>
              <a:ahLst/>
              <a:cxnLst/>
              <a:rect l="l" t="t" r="r" b="b"/>
              <a:pathLst>
                <a:path w="21726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lnTo>
                    <a:pt x="20162" y="6364"/>
                  </a:lnTo>
                  <a:cubicBezTo>
                    <a:pt x="20162" y="6364"/>
                    <a:pt x="21726" y="4062"/>
                    <a:pt x="19424" y="2341"/>
                  </a:cubicBezTo>
                  <a:lnTo>
                    <a:pt x="1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2">
              <a:extLst>
                <a:ext uri="{FF2B5EF4-FFF2-40B4-BE49-F238E27FC236}">
                  <a16:creationId xmlns:a16="http://schemas.microsoft.com/office/drawing/2014/main" id="{093AC2A8-9551-0B04-CB11-A60A91838C37}"/>
                </a:ext>
              </a:extLst>
            </p:cNvPr>
            <p:cNvSpPr/>
            <p:nvPr/>
          </p:nvSpPr>
          <p:spPr>
            <a:xfrm>
              <a:off x="7170100" y="795123"/>
              <a:ext cx="163646" cy="491146"/>
            </a:xfrm>
            <a:custGeom>
              <a:avLst/>
              <a:gdLst/>
              <a:ahLst/>
              <a:cxnLst/>
              <a:rect l="l" t="t" r="r" b="b"/>
              <a:pathLst>
                <a:path w="4742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cubicBezTo>
                    <a:pt x="4122" y="14231"/>
                    <a:pt x="4741" y="11271"/>
                    <a:pt x="4535" y="7072"/>
                  </a:cubicBezTo>
                  <a:cubicBezTo>
                    <a:pt x="4328" y="2872"/>
                    <a:pt x="1653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2">
              <a:extLst>
                <a:ext uri="{FF2B5EF4-FFF2-40B4-BE49-F238E27FC236}">
                  <a16:creationId xmlns:a16="http://schemas.microsoft.com/office/drawing/2014/main" id="{0CAA1D7D-FD6A-320C-927E-28AFDB15C94F}"/>
                </a:ext>
              </a:extLst>
            </p:cNvPr>
            <p:cNvSpPr/>
            <p:nvPr/>
          </p:nvSpPr>
          <p:spPr>
            <a:xfrm>
              <a:off x="7556331" y="1090729"/>
              <a:ext cx="253062" cy="246091"/>
            </a:xfrm>
            <a:custGeom>
              <a:avLst/>
              <a:gdLst/>
              <a:ahLst/>
              <a:cxnLst/>
              <a:rect l="l" t="t" r="r" b="b"/>
              <a:pathLst>
                <a:path w="7333" h="7131" extrusionOk="0">
                  <a:moveTo>
                    <a:pt x="4505" y="0"/>
                  </a:moveTo>
                  <a:lnTo>
                    <a:pt x="256" y="2076"/>
                  </a:lnTo>
                  <a:cubicBezTo>
                    <a:pt x="1" y="4456"/>
                    <a:pt x="1505" y="6668"/>
                    <a:pt x="1505" y="6668"/>
                  </a:cubicBezTo>
                  <a:lnTo>
                    <a:pt x="1692" y="7131"/>
                  </a:lnTo>
                  <a:lnTo>
                    <a:pt x="7003" y="5557"/>
                  </a:lnTo>
                  <a:cubicBezTo>
                    <a:pt x="7003" y="5557"/>
                    <a:pt x="7332" y="216"/>
                    <a:pt x="6915" y="216"/>
                  </a:cubicBezTo>
                  <a:cubicBezTo>
                    <a:pt x="6912" y="216"/>
                    <a:pt x="6908" y="216"/>
                    <a:pt x="6905" y="217"/>
                  </a:cubicBezTo>
                  <a:cubicBezTo>
                    <a:pt x="6472" y="315"/>
                    <a:pt x="5823" y="2105"/>
                    <a:pt x="5823" y="2105"/>
                  </a:cubicBezTo>
                  <a:cubicBezTo>
                    <a:pt x="5823" y="2105"/>
                    <a:pt x="5656" y="1299"/>
                    <a:pt x="5489" y="836"/>
                  </a:cubicBezTo>
                  <a:cubicBezTo>
                    <a:pt x="5331" y="374"/>
                    <a:pt x="4505" y="0"/>
                    <a:pt x="4505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2">
              <a:extLst>
                <a:ext uri="{FF2B5EF4-FFF2-40B4-BE49-F238E27FC236}">
                  <a16:creationId xmlns:a16="http://schemas.microsoft.com/office/drawing/2014/main" id="{14714ABF-DF2C-D70F-2528-556B6F6BF3A6}"/>
                </a:ext>
              </a:extLst>
            </p:cNvPr>
            <p:cNvSpPr/>
            <p:nvPr/>
          </p:nvSpPr>
          <p:spPr>
            <a:xfrm>
              <a:off x="7599089" y="1259066"/>
              <a:ext cx="388997" cy="259688"/>
            </a:xfrm>
            <a:custGeom>
              <a:avLst/>
              <a:gdLst/>
              <a:ahLst/>
              <a:cxnLst/>
              <a:rect l="l" t="t" r="r" b="b"/>
              <a:pathLst>
                <a:path w="11272" h="7525" extrusionOk="0">
                  <a:moveTo>
                    <a:pt x="6256" y="1"/>
                  </a:moveTo>
                  <a:lnTo>
                    <a:pt x="1" y="1810"/>
                  </a:lnTo>
                  <a:lnTo>
                    <a:pt x="1191" y="7524"/>
                  </a:lnTo>
                  <a:lnTo>
                    <a:pt x="11272" y="5921"/>
                  </a:lnTo>
                  <a:cubicBezTo>
                    <a:pt x="10121" y="3167"/>
                    <a:pt x="6993" y="2263"/>
                    <a:pt x="6993" y="2263"/>
                  </a:cubicBezTo>
                  <a:lnTo>
                    <a:pt x="6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2">
              <a:extLst>
                <a:ext uri="{FF2B5EF4-FFF2-40B4-BE49-F238E27FC236}">
                  <a16:creationId xmlns:a16="http://schemas.microsoft.com/office/drawing/2014/main" id="{A7B49745-57D0-5FF3-6862-732128F84CDC}"/>
                </a:ext>
              </a:extLst>
            </p:cNvPr>
            <p:cNvSpPr/>
            <p:nvPr/>
          </p:nvSpPr>
          <p:spPr>
            <a:xfrm>
              <a:off x="7594016" y="1252060"/>
              <a:ext cx="462986" cy="310107"/>
            </a:xfrm>
            <a:custGeom>
              <a:avLst/>
              <a:gdLst/>
              <a:ahLst/>
              <a:cxnLst/>
              <a:rect l="l" t="t" r="r" b="b"/>
              <a:pathLst>
                <a:path w="13416" h="8986" extrusionOk="0">
                  <a:moveTo>
                    <a:pt x="6568" y="1"/>
                  </a:moveTo>
                  <a:cubicBezTo>
                    <a:pt x="6556" y="1"/>
                    <a:pt x="6543" y="3"/>
                    <a:pt x="6531" y="7"/>
                  </a:cubicBezTo>
                  <a:lnTo>
                    <a:pt x="5950" y="174"/>
                  </a:lnTo>
                  <a:lnTo>
                    <a:pt x="2380" y="1226"/>
                  </a:lnTo>
                  <a:lnTo>
                    <a:pt x="325" y="1826"/>
                  </a:lnTo>
                  <a:lnTo>
                    <a:pt x="118" y="1895"/>
                  </a:lnTo>
                  <a:cubicBezTo>
                    <a:pt x="0" y="1954"/>
                    <a:pt x="40" y="2121"/>
                    <a:pt x="168" y="2121"/>
                  </a:cubicBezTo>
                  <a:lnTo>
                    <a:pt x="177" y="2121"/>
                  </a:lnTo>
                  <a:lnTo>
                    <a:pt x="443" y="2052"/>
                  </a:lnTo>
                  <a:lnTo>
                    <a:pt x="5931" y="430"/>
                  </a:lnTo>
                  <a:lnTo>
                    <a:pt x="6423" y="282"/>
                  </a:lnTo>
                  <a:lnTo>
                    <a:pt x="6482" y="263"/>
                  </a:lnTo>
                  <a:lnTo>
                    <a:pt x="7268" y="2466"/>
                  </a:lnTo>
                  <a:cubicBezTo>
                    <a:pt x="7278" y="2485"/>
                    <a:pt x="7298" y="2505"/>
                    <a:pt x="7318" y="2525"/>
                  </a:cubicBezTo>
                  <a:lnTo>
                    <a:pt x="7367" y="2544"/>
                  </a:lnTo>
                  <a:cubicBezTo>
                    <a:pt x="7396" y="2544"/>
                    <a:pt x="10484" y="3016"/>
                    <a:pt x="11960" y="6291"/>
                  </a:cubicBezTo>
                  <a:cubicBezTo>
                    <a:pt x="12402" y="7265"/>
                    <a:pt x="12766" y="8101"/>
                    <a:pt x="13071" y="8809"/>
                  </a:cubicBezTo>
                  <a:lnTo>
                    <a:pt x="13415" y="8986"/>
                  </a:lnTo>
                  <a:cubicBezTo>
                    <a:pt x="13091" y="8229"/>
                    <a:pt x="12687" y="7294"/>
                    <a:pt x="12186" y="6193"/>
                  </a:cubicBezTo>
                  <a:cubicBezTo>
                    <a:pt x="12166" y="6134"/>
                    <a:pt x="12137" y="6075"/>
                    <a:pt x="12107" y="6016"/>
                  </a:cubicBezTo>
                  <a:cubicBezTo>
                    <a:pt x="12068" y="5937"/>
                    <a:pt x="12028" y="5859"/>
                    <a:pt x="11989" y="5790"/>
                  </a:cubicBezTo>
                  <a:cubicBezTo>
                    <a:pt x="11065" y="4019"/>
                    <a:pt x="9422" y="2751"/>
                    <a:pt x="7485" y="2318"/>
                  </a:cubicBezTo>
                  <a:lnTo>
                    <a:pt x="6678" y="76"/>
                  </a:lnTo>
                  <a:cubicBezTo>
                    <a:pt x="6663" y="29"/>
                    <a:pt x="6616" y="1"/>
                    <a:pt x="6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2">
              <a:extLst>
                <a:ext uri="{FF2B5EF4-FFF2-40B4-BE49-F238E27FC236}">
                  <a16:creationId xmlns:a16="http://schemas.microsoft.com/office/drawing/2014/main" id="{985D5154-9390-9E32-477C-713BF5148DC0}"/>
                </a:ext>
              </a:extLst>
            </p:cNvPr>
            <p:cNvSpPr/>
            <p:nvPr/>
          </p:nvSpPr>
          <p:spPr>
            <a:xfrm>
              <a:off x="8004679" y="1246849"/>
              <a:ext cx="184180" cy="213858"/>
            </a:xfrm>
            <a:custGeom>
              <a:avLst/>
              <a:gdLst/>
              <a:ahLst/>
              <a:cxnLst/>
              <a:rect l="l" t="t" r="r" b="b"/>
              <a:pathLst>
                <a:path w="5337" h="6197" extrusionOk="0">
                  <a:moveTo>
                    <a:pt x="5182" y="0"/>
                  </a:moveTo>
                  <a:cubicBezTo>
                    <a:pt x="5157" y="0"/>
                    <a:pt x="5130" y="9"/>
                    <a:pt x="5105" y="30"/>
                  </a:cubicBezTo>
                  <a:lnTo>
                    <a:pt x="40" y="5990"/>
                  </a:lnTo>
                  <a:cubicBezTo>
                    <a:pt x="1" y="6039"/>
                    <a:pt x="10" y="6118"/>
                    <a:pt x="60" y="6167"/>
                  </a:cubicBezTo>
                  <a:cubicBezTo>
                    <a:pt x="79" y="6177"/>
                    <a:pt x="109" y="6196"/>
                    <a:pt x="138" y="6196"/>
                  </a:cubicBezTo>
                  <a:cubicBezTo>
                    <a:pt x="168" y="6187"/>
                    <a:pt x="207" y="6177"/>
                    <a:pt x="227" y="6147"/>
                  </a:cubicBezTo>
                  <a:lnTo>
                    <a:pt x="5292" y="187"/>
                  </a:lnTo>
                  <a:cubicBezTo>
                    <a:pt x="5337" y="97"/>
                    <a:pt x="5266" y="0"/>
                    <a:pt x="5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2">
            <a:extLst>
              <a:ext uri="{FF2B5EF4-FFF2-40B4-BE49-F238E27FC236}">
                <a16:creationId xmlns:a16="http://schemas.microsoft.com/office/drawing/2014/main" id="{E20A8508-B1A7-738B-6E5B-29741C517025}"/>
              </a:ext>
            </a:extLst>
          </p:cNvPr>
          <p:cNvGrpSpPr/>
          <p:nvPr/>
        </p:nvGrpSpPr>
        <p:grpSpPr>
          <a:xfrm rot="-270074">
            <a:off x="7520601" y="3713015"/>
            <a:ext cx="1358577" cy="1259963"/>
            <a:chOff x="-2401400" y="2614784"/>
            <a:chExt cx="2401395" cy="2227841"/>
          </a:xfrm>
        </p:grpSpPr>
        <p:sp>
          <p:nvSpPr>
            <p:cNvPr id="1123" name="Google Shape;1123;p32">
              <a:extLst>
                <a:ext uri="{FF2B5EF4-FFF2-40B4-BE49-F238E27FC236}">
                  <a16:creationId xmlns:a16="http://schemas.microsoft.com/office/drawing/2014/main" id="{D8A4C7CB-8B93-4B9F-939E-DDC072656EE2}"/>
                </a:ext>
              </a:extLst>
            </p:cNvPr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2">
              <a:extLst>
                <a:ext uri="{FF2B5EF4-FFF2-40B4-BE49-F238E27FC236}">
                  <a16:creationId xmlns:a16="http://schemas.microsoft.com/office/drawing/2014/main" id="{8BFB55CD-A3A1-2AB0-9999-9BB405EF64D8}"/>
                </a:ext>
              </a:extLst>
            </p:cNvPr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2">
              <a:extLst>
                <a:ext uri="{FF2B5EF4-FFF2-40B4-BE49-F238E27FC236}">
                  <a16:creationId xmlns:a16="http://schemas.microsoft.com/office/drawing/2014/main" id="{231613B4-10AA-2ADA-AA97-1F122F6D3B54}"/>
                </a:ext>
              </a:extLst>
            </p:cNvPr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2">
              <a:extLst>
                <a:ext uri="{FF2B5EF4-FFF2-40B4-BE49-F238E27FC236}">
                  <a16:creationId xmlns:a16="http://schemas.microsoft.com/office/drawing/2014/main" id="{503AAF70-9BB5-2531-0E28-DD3B85129C47}"/>
                </a:ext>
              </a:extLst>
            </p:cNvPr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2">
              <a:extLst>
                <a:ext uri="{FF2B5EF4-FFF2-40B4-BE49-F238E27FC236}">
                  <a16:creationId xmlns:a16="http://schemas.microsoft.com/office/drawing/2014/main" id="{A5344692-EC48-B4A5-2EFC-51FA4543AB64}"/>
                </a:ext>
              </a:extLst>
            </p:cNvPr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2">
              <a:extLst>
                <a:ext uri="{FF2B5EF4-FFF2-40B4-BE49-F238E27FC236}">
                  <a16:creationId xmlns:a16="http://schemas.microsoft.com/office/drawing/2014/main" id="{62A83888-B9EB-857C-F52F-18025B5CB7CC}"/>
                </a:ext>
              </a:extLst>
            </p:cNvPr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>
              <a:extLst>
                <a:ext uri="{FF2B5EF4-FFF2-40B4-BE49-F238E27FC236}">
                  <a16:creationId xmlns:a16="http://schemas.microsoft.com/office/drawing/2014/main" id="{C8EDBE66-B541-5442-54E1-5F9DAE217D3D}"/>
                </a:ext>
              </a:extLst>
            </p:cNvPr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>
              <a:extLst>
                <a:ext uri="{FF2B5EF4-FFF2-40B4-BE49-F238E27FC236}">
                  <a16:creationId xmlns:a16="http://schemas.microsoft.com/office/drawing/2014/main" id="{8A1A6D65-399E-80C2-4D20-371FBDE336AC}"/>
                </a:ext>
              </a:extLst>
            </p:cNvPr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>
              <a:extLst>
                <a:ext uri="{FF2B5EF4-FFF2-40B4-BE49-F238E27FC236}">
                  <a16:creationId xmlns:a16="http://schemas.microsoft.com/office/drawing/2014/main" id="{7CB890C3-4ECB-A0B2-D021-6D3603E587F2}"/>
                </a:ext>
              </a:extLst>
            </p:cNvPr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>
              <a:extLst>
                <a:ext uri="{FF2B5EF4-FFF2-40B4-BE49-F238E27FC236}">
                  <a16:creationId xmlns:a16="http://schemas.microsoft.com/office/drawing/2014/main" id="{7606E500-D454-BE07-13B7-35B207F369F8}"/>
                </a:ext>
              </a:extLst>
            </p:cNvPr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>
              <a:extLst>
                <a:ext uri="{FF2B5EF4-FFF2-40B4-BE49-F238E27FC236}">
                  <a16:creationId xmlns:a16="http://schemas.microsoft.com/office/drawing/2014/main" id="{AF5F7E50-0D57-3896-5350-5A936D40D76D}"/>
                </a:ext>
              </a:extLst>
            </p:cNvPr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>
              <a:extLst>
                <a:ext uri="{FF2B5EF4-FFF2-40B4-BE49-F238E27FC236}">
                  <a16:creationId xmlns:a16="http://schemas.microsoft.com/office/drawing/2014/main" id="{7642FB8B-B907-D368-EA11-2722EE88D0AC}"/>
                </a:ext>
              </a:extLst>
            </p:cNvPr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>
              <a:extLst>
                <a:ext uri="{FF2B5EF4-FFF2-40B4-BE49-F238E27FC236}">
                  <a16:creationId xmlns:a16="http://schemas.microsoft.com/office/drawing/2014/main" id="{A5883832-715C-876D-49D1-F31E7E0C8C64}"/>
                </a:ext>
              </a:extLst>
            </p:cNvPr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>
              <a:extLst>
                <a:ext uri="{FF2B5EF4-FFF2-40B4-BE49-F238E27FC236}">
                  <a16:creationId xmlns:a16="http://schemas.microsoft.com/office/drawing/2014/main" id="{E952F373-69B1-6A98-3035-6FCBAC1F3264}"/>
                </a:ext>
              </a:extLst>
            </p:cNvPr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>
              <a:extLst>
                <a:ext uri="{FF2B5EF4-FFF2-40B4-BE49-F238E27FC236}">
                  <a16:creationId xmlns:a16="http://schemas.microsoft.com/office/drawing/2014/main" id="{A688ECEE-29FC-E795-1111-202D8D7F9F23}"/>
                </a:ext>
              </a:extLst>
            </p:cNvPr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>
              <a:extLst>
                <a:ext uri="{FF2B5EF4-FFF2-40B4-BE49-F238E27FC236}">
                  <a16:creationId xmlns:a16="http://schemas.microsoft.com/office/drawing/2014/main" id="{CD063477-036A-8CE5-768E-9E51B6752D21}"/>
                </a:ext>
              </a:extLst>
            </p:cNvPr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>
              <a:extLst>
                <a:ext uri="{FF2B5EF4-FFF2-40B4-BE49-F238E27FC236}">
                  <a16:creationId xmlns:a16="http://schemas.microsoft.com/office/drawing/2014/main" id="{E8406A72-C9D9-48C6-5DA4-E91B2DFD6DD2}"/>
                </a:ext>
              </a:extLst>
            </p:cNvPr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>
              <a:extLst>
                <a:ext uri="{FF2B5EF4-FFF2-40B4-BE49-F238E27FC236}">
                  <a16:creationId xmlns:a16="http://schemas.microsoft.com/office/drawing/2014/main" id="{E946DBF3-7F52-F948-D99E-3A65B7E6662C}"/>
                </a:ext>
              </a:extLst>
            </p:cNvPr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2">
              <a:extLst>
                <a:ext uri="{FF2B5EF4-FFF2-40B4-BE49-F238E27FC236}">
                  <a16:creationId xmlns:a16="http://schemas.microsoft.com/office/drawing/2014/main" id="{AA3E9E03-44EE-2868-C9B4-E96904A9E638}"/>
                </a:ext>
              </a:extLst>
            </p:cNvPr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2">
              <a:extLst>
                <a:ext uri="{FF2B5EF4-FFF2-40B4-BE49-F238E27FC236}">
                  <a16:creationId xmlns:a16="http://schemas.microsoft.com/office/drawing/2014/main" id="{EC63796A-FD31-36B6-ED90-3FE9068655F4}"/>
                </a:ext>
              </a:extLst>
            </p:cNvPr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2">
              <a:extLst>
                <a:ext uri="{FF2B5EF4-FFF2-40B4-BE49-F238E27FC236}">
                  <a16:creationId xmlns:a16="http://schemas.microsoft.com/office/drawing/2014/main" id="{997039C0-70D6-3F2E-6FD1-A75620931CBA}"/>
                </a:ext>
              </a:extLst>
            </p:cNvPr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2">
              <a:extLst>
                <a:ext uri="{FF2B5EF4-FFF2-40B4-BE49-F238E27FC236}">
                  <a16:creationId xmlns:a16="http://schemas.microsoft.com/office/drawing/2014/main" id="{A77F8C7E-A5B5-C3A6-BEE8-9759A70029A9}"/>
                </a:ext>
              </a:extLst>
            </p:cNvPr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2">
              <a:extLst>
                <a:ext uri="{FF2B5EF4-FFF2-40B4-BE49-F238E27FC236}">
                  <a16:creationId xmlns:a16="http://schemas.microsoft.com/office/drawing/2014/main" id="{F268FE2B-302C-6E36-E911-BB5BAF8C9E3D}"/>
                </a:ext>
              </a:extLst>
            </p:cNvPr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2">
              <a:extLst>
                <a:ext uri="{FF2B5EF4-FFF2-40B4-BE49-F238E27FC236}">
                  <a16:creationId xmlns:a16="http://schemas.microsoft.com/office/drawing/2014/main" id="{D6445470-B9E3-8EDF-59EE-2ED9601652EC}"/>
                </a:ext>
              </a:extLst>
            </p:cNvPr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2">
              <a:extLst>
                <a:ext uri="{FF2B5EF4-FFF2-40B4-BE49-F238E27FC236}">
                  <a16:creationId xmlns:a16="http://schemas.microsoft.com/office/drawing/2014/main" id="{8F586CAF-94D7-FD88-919B-EBDBBDA48A38}"/>
                </a:ext>
              </a:extLst>
            </p:cNvPr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2">
              <a:extLst>
                <a:ext uri="{FF2B5EF4-FFF2-40B4-BE49-F238E27FC236}">
                  <a16:creationId xmlns:a16="http://schemas.microsoft.com/office/drawing/2014/main" id="{FA55822A-E750-414E-8EDA-7B924607F52D}"/>
                </a:ext>
              </a:extLst>
            </p:cNvPr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2">
              <a:extLst>
                <a:ext uri="{FF2B5EF4-FFF2-40B4-BE49-F238E27FC236}">
                  <a16:creationId xmlns:a16="http://schemas.microsoft.com/office/drawing/2014/main" id="{35B0C553-7B76-5391-977F-5A82387DD07F}"/>
                </a:ext>
              </a:extLst>
            </p:cNvPr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2">
              <a:extLst>
                <a:ext uri="{FF2B5EF4-FFF2-40B4-BE49-F238E27FC236}">
                  <a16:creationId xmlns:a16="http://schemas.microsoft.com/office/drawing/2014/main" id="{4CA83925-0BAA-FBF8-B6CB-D9A4B57620B0}"/>
                </a:ext>
              </a:extLst>
            </p:cNvPr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2">
              <a:extLst>
                <a:ext uri="{FF2B5EF4-FFF2-40B4-BE49-F238E27FC236}">
                  <a16:creationId xmlns:a16="http://schemas.microsoft.com/office/drawing/2014/main" id="{E851314A-87A3-ED12-C093-05E335A165E0}"/>
                </a:ext>
              </a:extLst>
            </p:cNvPr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2">
              <a:extLst>
                <a:ext uri="{FF2B5EF4-FFF2-40B4-BE49-F238E27FC236}">
                  <a16:creationId xmlns:a16="http://schemas.microsoft.com/office/drawing/2014/main" id="{CB9A8F49-55E0-0E99-A347-A2135B4295C3}"/>
                </a:ext>
              </a:extLst>
            </p:cNvPr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2">
              <a:extLst>
                <a:ext uri="{FF2B5EF4-FFF2-40B4-BE49-F238E27FC236}">
                  <a16:creationId xmlns:a16="http://schemas.microsoft.com/office/drawing/2014/main" id="{E4CB0C49-E4BE-0F04-5B90-B27C787DC4F4}"/>
                </a:ext>
              </a:extLst>
            </p:cNvPr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32">
            <a:extLst>
              <a:ext uri="{FF2B5EF4-FFF2-40B4-BE49-F238E27FC236}">
                <a16:creationId xmlns:a16="http://schemas.microsoft.com/office/drawing/2014/main" id="{183515EC-AF0D-9ADB-CC19-31235EAC5BD4}"/>
              </a:ext>
            </a:extLst>
          </p:cNvPr>
          <p:cNvGrpSpPr/>
          <p:nvPr/>
        </p:nvGrpSpPr>
        <p:grpSpPr>
          <a:xfrm rot="-1936839">
            <a:off x="228234" y="3876612"/>
            <a:ext cx="1098574" cy="932746"/>
            <a:chOff x="8039217" y="153473"/>
            <a:chExt cx="898762" cy="763062"/>
          </a:xfrm>
        </p:grpSpPr>
        <p:sp>
          <p:nvSpPr>
            <p:cNvPr id="1187" name="Google Shape;1187;p32">
              <a:extLst>
                <a:ext uri="{FF2B5EF4-FFF2-40B4-BE49-F238E27FC236}">
                  <a16:creationId xmlns:a16="http://schemas.microsoft.com/office/drawing/2014/main" id="{26DB140A-E938-032B-E013-C040F5AC6089}"/>
                </a:ext>
              </a:extLst>
            </p:cNvPr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2">
              <a:extLst>
                <a:ext uri="{FF2B5EF4-FFF2-40B4-BE49-F238E27FC236}">
                  <a16:creationId xmlns:a16="http://schemas.microsoft.com/office/drawing/2014/main" id="{A07337FC-E746-2837-3921-2348769BF8C3}"/>
                </a:ext>
              </a:extLst>
            </p:cNvPr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2">
              <a:extLst>
                <a:ext uri="{FF2B5EF4-FFF2-40B4-BE49-F238E27FC236}">
                  <a16:creationId xmlns:a16="http://schemas.microsoft.com/office/drawing/2014/main" id="{6C82F867-3430-CE08-E78E-E531A07A2167}"/>
                </a:ext>
              </a:extLst>
            </p:cNvPr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2">
              <a:extLst>
                <a:ext uri="{FF2B5EF4-FFF2-40B4-BE49-F238E27FC236}">
                  <a16:creationId xmlns:a16="http://schemas.microsoft.com/office/drawing/2014/main" id="{9E6F218B-428C-A79E-B6B3-CCFC6E760998}"/>
                </a:ext>
              </a:extLst>
            </p:cNvPr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2">
              <a:extLst>
                <a:ext uri="{FF2B5EF4-FFF2-40B4-BE49-F238E27FC236}">
                  <a16:creationId xmlns:a16="http://schemas.microsoft.com/office/drawing/2014/main" id="{D957DBE0-9635-9585-5AD3-9DB59A2D6EAA}"/>
                </a:ext>
              </a:extLst>
            </p:cNvPr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2">
              <a:extLst>
                <a:ext uri="{FF2B5EF4-FFF2-40B4-BE49-F238E27FC236}">
                  <a16:creationId xmlns:a16="http://schemas.microsoft.com/office/drawing/2014/main" id="{55323597-8515-7A75-9FC5-284A51332773}"/>
                </a:ext>
              </a:extLst>
            </p:cNvPr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2">
              <a:extLst>
                <a:ext uri="{FF2B5EF4-FFF2-40B4-BE49-F238E27FC236}">
                  <a16:creationId xmlns:a16="http://schemas.microsoft.com/office/drawing/2014/main" id="{AB79726C-280A-8FC9-ED22-27261CB23475}"/>
                </a:ext>
              </a:extLst>
            </p:cNvPr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2">
              <a:extLst>
                <a:ext uri="{FF2B5EF4-FFF2-40B4-BE49-F238E27FC236}">
                  <a16:creationId xmlns:a16="http://schemas.microsoft.com/office/drawing/2014/main" id="{58EA92A3-AA3F-DF97-5CEC-24D808D951AE}"/>
                </a:ext>
              </a:extLst>
            </p:cNvPr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2">
              <a:extLst>
                <a:ext uri="{FF2B5EF4-FFF2-40B4-BE49-F238E27FC236}">
                  <a16:creationId xmlns:a16="http://schemas.microsoft.com/office/drawing/2014/main" id="{7F617602-3586-8F91-07B1-2807BCFB45A6}"/>
                </a:ext>
              </a:extLst>
            </p:cNvPr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2">
              <a:extLst>
                <a:ext uri="{FF2B5EF4-FFF2-40B4-BE49-F238E27FC236}">
                  <a16:creationId xmlns:a16="http://schemas.microsoft.com/office/drawing/2014/main" id="{CF071B40-38A9-8415-21DB-3F0C5D40F8D0}"/>
                </a:ext>
              </a:extLst>
            </p:cNvPr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2">
              <a:extLst>
                <a:ext uri="{FF2B5EF4-FFF2-40B4-BE49-F238E27FC236}">
                  <a16:creationId xmlns:a16="http://schemas.microsoft.com/office/drawing/2014/main" id="{6EBF0947-AC01-C25D-F252-014539330524}"/>
                </a:ext>
              </a:extLst>
            </p:cNvPr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2">
              <a:extLst>
                <a:ext uri="{FF2B5EF4-FFF2-40B4-BE49-F238E27FC236}">
                  <a16:creationId xmlns:a16="http://schemas.microsoft.com/office/drawing/2014/main" id="{1938E55A-108C-588A-3334-C5A457C67C2D}"/>
                </a:ext>
              </a:extLst>
            </p:cNvPr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2">
              <a:extLst>
                <a:ext uri="{FF2B5EF4-FFF2-40B4-BE49-F238E27FC236}">
                  <a16:creationId xmlns:a16="http://schemas.microsoft.com/office/drawing/2014/main" id="{410FAD98-8486-13A2-E47D-F889F785E75E}"/>
                </a:ext>
              </a:extLst>
            </p:cNvPr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758;p32">
            <a:extLst>
              <a:ext uri="{FF2B5EF4-FFF2-40B4-BE49-F238E27FC236}">
                <a16:creationId xmlns:a16="http://schemas.microsoft.com/office/drawing/2014/main" id="{BF7272A3-6D5B-0D92-5798-A63114CEAA9E}"/>
              </a:ext>
            </a:extLst>
          </p:cNvPr>
          <p:cNvSpPr txBox="1">
            <a:spLocks noGrp="1"/>
          </p:cNvSpPr>
          <p:nvPr/>
        </p:nvSpPr>
        <p:spPr>
          <a:xfrm>
            <a:off x="720000" y="1491580"/>
            <a:ext cx="6978883" cy="3033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l"/>
            <a:r>
              <a:rPr lang="bg-BG" sz="1600" b="1" noProof="0" dirty="0">
                <a:latin typeface="Onest" pitchFamily="2" charset="0"/>
                <a:ea typeface="Open Sans"/>
                <a:cs typeface="Open Sans"/>
              </a:rPr>
              <a:t>	- </a:t>
            </a:r>
            <a:r>
              <a:rPr lang="bg-BG" sz="1600" noProof="0" dirty="0">
                <a:latin typeface="Onest" pitchFamily="2" charset="0"/>
                <a:ea typeface="Open Sans"/>
                <a:cs typeface="Open Sans"/>
              </a:rPr>
              <a:t>Проектът представлява библиотека за филми. Потребителите </a:t>
            </a:r>
          </a:p>
          <a:p>
            <a:pPr marL="0" lvl="0" indent="0" algn="l"/>
            <a:r>
              <a:rPr lang="bg-BG" sz="1600" noProof="0" dirty="0">
                <a:latin typeface="Onest" pitchFamily="2" charset="0"/>
                <a:ea typeface="Open Sans"/>
                <a:cs typeface="Open Sans"/>
              </a:rPr>
              <a:t>(независимо дали имат акаунт) могат да разгледат всеки от филмите в библиотеката по отделно. Потребителите с акаунт, обаче, могат да добавят нови филми в библиотеката, като след това само те имат право да ги променят и трият. </a:t>
            </a:r>
            <a:r>
              <a:rPr lang="bg-BG" sz="1600" dirty="0">
                <a:latin typeface="Onest" pitchFamily="2" charset="0"/>
                <a:ea typeface="Open Sans"/>
                <a:cs typeface="Open Sans"/>
              </a:rPr>
              <a:t>Сайтът съдържа и опция за търсене на филми по жанр или заглавие.</a:t>
            </a:r>
            <a:endParaRPr lang="bg-BG" sz="1600" noProof="0" dirty="0">
              <a:latin typeface="Onest" pitchFamily="2" charset="0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715581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/>
          <p:cNvSpPr txBox="1">
            <a:spLocks noGrp="1"/>
          </p:cNvSpPr>
          <p:nvPr>
            <p:ph type="title"/>
          </p:nvPr>
        </p:nvSpPr>
        <p:spPr>
          <a:xfrm>
            <a:off x="2518809" y="2182371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lt1"/>
                </a:solidFill>
              </a:rPr>
              <a:t>Главни изгледи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/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/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/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202B00D6-EA43-C101-964D-42C3D3AC8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E9C87B97-50B6-0D84-32CF-AC586880EA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Home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C22E111E-A827-3637-5406-E576FC5AE1F8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6FDF0C89-A21E-946C-F17A-2CBA90825873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CB263A60-51A2-D8E6-486A-AC23D9C2065B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5B166CC4-6F39-8D6F-D6F9-A3E2DDD9E7FA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8BB2FE37-3ABD-11F9-3548-3BE015515A34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2E3707DA-B7CE-C1F2-DB7C-0EE5BB73A74E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30FC10E4-6DD2-B8D8-50AE-B8F215EC4E99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31F886E2-F819-BB4E-2F54-A5D8CB1B7B21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D09E7338-EE2F-20F0-FDA2-1AF4EAACCE72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D513B106-3041-EA11-64C2-E65F4677E619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DD4F7F06-7966-44EB-9C92-3619B51CB56D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1E823340-51E1-8503-7BC7-8769DE4E4299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1C998AEA-0792-824D-CEC2-706566479E98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C37B560D-3376-877E-A466-6727DBA576EC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60DE9261-64F7-2B4D-75FE-118F03E62775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A03E969C-2E4D-F3F8-57DE-79A389C6B322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B29E4C63-7C48-A3C2-5F21-8DE405F91151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800A39C9-82E6-D7DB-2AD5-707697494B3F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EEBF7274-7FEA-C651-610A-AFA398ED066F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061CC261-5440-531C-2857-8C3D72A5C215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D047EE1F-10B7-ED5F-0161-D5DC4F9BC387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636F3949-01C4-9A78-C8A7-134A10F4F7FC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BB09DB17-DD43-2890-1E9B-740960E483CD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D26D2F30-7FBF-975D-E999-B9EFB9A58F0A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3325F678-1735-E184-B077-24B0DAEC7D50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DC24037B-FDD6-C920-27C8-979AD98DDC1D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FE1E424C-023E-381A-3951-F2D0DC6156BD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4FBEFB34-19A9-712C-D08C-DFE8201F4350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5EBECD2B-846B-07BF-DDBC-BC9069145FFB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7323E90F-0D4F-B878-16AF-1E5D4F3978B5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7CB8CB3C-6AC7-1943-94BE-85C4774A0B66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C5E8CB5E-2C38-901B-3D02-2D3F81F577C2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6A7D5D4C-129E-E35A-CE70-481F431DCA4D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B36F0DA8-0613-21E0-60A9-B9B344FC178C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9DC7CA12-F558-E5A7-641D-65308C6952A9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D50ED672-91DC-22F4-3106-C3CE48729063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A40B9C71-5163-689E-F709-378CC73E8780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1AD99DD9-A0B5-3B1C-719B-7DCCCC16E366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346FF176-A256-3094-AA46-01C034D5ABEC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D886FEC3-B112-722D-25EB-D5B470AB98E6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6B7B6209-1F3C-A3D8-6440-D17C0866FF8D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F3DB23D0-B461-0A53-9AB0-8CB74BE2D577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5FB67108-D793-34CC-99DF-4F17233C54F4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B9C60E27-D0A6-F012-83C1-ED80E1A201A0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10C8992F-E99F-2CD0-4598-35FB4391D875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EAB59BA5-3E11-07A2-6843-B32F22482F34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0F96BDA2-C6D6-711E-84FD-8B83791B61AB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3B16ECD7-E420-FB57-5AD2-5EA05B3509A8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06F07328-C3C0-EF10-9789-BD1D8B08D3DE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04D00E3A-A860-7ABC-3325-36C7895DD14E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6FA11F9A-FD9F-DA80-23EA-A57C6ED9EB9C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B378C62F-FBBF-AD63-FB87-314AABE7F90D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CD223696-8241-2782-AF70-A2E98D0108F6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F2EDBF0E-69B8-6374-BDC9-82D50844FDAD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995A53A7-4404-7E56-F09F-AC28BB35805B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1AC550F0-4413-EC1C-F9DD-2D9D8F2B94DB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2363ABC6-1463-B973-5FFC-5EA5199AE613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006ED7FE-D3C1-33CA-0162-9C167239D0E7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EA3FB6DC-AB41-BA81-E3B0-BF0B4F106226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1A065EA0-011A-0807-C859-5186BC4CB222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A7815526-EDC5-AAAC-5493-A785E21E3C51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DA330748-78D8-1A04-3C04-207A2D155BE7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6C32CE15-98DD-9A1F-B58E-D2EEAF156B82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344F1F3C-6C1A-C2D7-1FA0-6C82A3C8E128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39D83EA0-995A-7268-AE86-E57C2F720349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1A97FB68-15B7-3CE3-B9DF-76263A88BC3C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F0C1DA19-84E8-A27F-72A1-C3E8158E024C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9E44B37B-2C49-D37F-262C-3DB62750B247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3D8F64AA-8C27-6C02-1127-343DBE9F8372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DFC95B76-9EE9-BC00-F04B-C6C964E2BDCA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7177B009-2D0E-30E6-F793-DB1BD37FE481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029FF0D4-C59F-11EB-BEE2-302476F27FE1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0328EBAC-8221-7BEE-9ECE-560FA4B575AB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3F58B89A-9AD1-FA5F-F145-98E66C44A978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7E5F83FF-BDB6-DDAA-C4FE-332021A21D62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C9AC605B-45C8-E85D-B30E-4253FD0AF3D3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DB839EE2-C452-AE97-FD74-0670D95B541D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BC8FB7DB-0B9E-E5FD-2F9B-DB7C817E7662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D7384BED-BF35-2B50-1804-A062AD68ED3F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E1AC26E0-6ABD-F919-D3EA-7703DF3BB90E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D96D2B92-D24D-D022-D562-DCE67EF2D53B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756A2E25-9BEE-B041-D4AB-5A50A9ED2AF4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3CBADC-4CB2-DD38-A8CD-51BE7D7FB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609" y="1443789"/>
            <a:ext cx="5106781" cy="2861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727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F2F43910-9466-B6F7-B9C4-20A241701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838C2BC3-5B5F-727A-ADF9-AB9307EADF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Catalog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C31ED336-634C-C5ED-B6AE-8A788BA6ACEE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7FE78A81-1FED-8C5F-6889-7565349A7213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BD33E4CB-A6BD-6A4C-5DC1-FBDAEA30635B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3A141320-0058-9DBF-E502-B83044676BF7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B685EBFA-5A53-6881-C418-1DDE48E26C84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F6C197F9-FE3E-4FA5-BFFD-9828E8879E0F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BA0A8FBA-5F47-007B-CB16-1004293BE8AC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750214BD-A628-D552-03C5-43BF38C8E1A2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326F3380-4E73-DFEE-5055-E05D25E48417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22681B59-9AEC-7593-7646-D4C93721646A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9B81BF80-2740-960C-DEE7-9704503C9255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33C5E36A-E742-DE0F-2881-710BED6AB1AD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47D4E3E0-79F4-AE12-E692-61697E2427AE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4272016B-8B30-ACC2-BC4A-F81FF7A20ACB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465FACDD-3A28-B9FA-AD82-83A153ADF4A0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54958A8B-6108-908C-F167-46D3380FCD20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A09DC88D-5695-E6EA-2034-3F62DD340FF0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EA2A1F97-33A0-F722-2124-1C73922497D3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1598C02D-9AFA-15D9-6950-602CD22F2812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39322379-7FD6-D1B7-9387-FF53EBB96838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88D307E3-7B4F-FF88-BA90-58625D86D7BB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340B1A84-78F0-084F-433F-8F00838FCB24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F1834883-E863-AC5B-7687-48779C8D9CBB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9080BA59-466E-7F05-02D1-604AE6FA8D6A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888757B1-2AFF-4096-67C8-01DF79ACF742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5ECD96B5-DEC1-BEFF-0188-0EF8EEC05248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5343EA8E-AF87-C760-DF23-35646554A8BD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B9DF79CD-1314-47D8-C0D8-6705E974BE8F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BF57F823-4B7C-DB20-37CC-E61740446A4D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63DFE7A5-0DD5-10D9-0930-0AF47264416E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9DD984E4-054C-090C-657A-99A3CAA1B246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7689CA71-BB49-F087-5C25-4D298740B029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C4FA978A-32FB-337C-C094-60817B1949BF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D1771860-84D6-C648-7420-7C63194E4567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CB867D60-B1DA-3216-64D7-2F17495B3FBB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69608DE0-A23F-DC88-CE1A-267B8D262914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60021CD0-28B8-61A4-2336-5FBA301BEC7E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D2B965CC-87A9-F0E9-5165-8CA719062972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F40D75B3-90F7-C696-F289-EFC9E13EBFA4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7F8308DA-01A7-BBE0-1412-B9235E25C1D5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25FA29C3-7343-AD16-1050-D9AE5F42C03D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36A47186-D1EF-3AA6-2AD9-D87A51CF616F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FDE3312E-442F-8005-1DB2-930D3D8B99BC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49747DB4-0788-709E-55A1-D15CB5208F91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84B27270-3214-EB42-4C87-E90376F654F8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60789378-DDEF-8677-679D-00137BA0499F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C2C17D2E-22C3-4AC0-7FF5-DEC5571F6325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454C0E6C-322D-44DC-BE3B-F393AD7C9FA3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4ED6CC24-0792-6771-56C9-99DADDACBD22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919F3932-E3DD-8CFE-DC62-B0EC132E8A49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47C8C516-5327-D3CF-FD93-078B6337B512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9F5AC085-D820-F247-CE0D-5C573A86C590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C7BB80FF-43E6-DE45-EC07-450B1023543A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C4E73581-FBEE-B240-76D7-F9656C9B29B0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8B7C9E1A-E003-4978-A151-59169A7136FE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6601FE34-FF53-D974-3623-31C1B693C135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9667D506-0D70-61F5-867C-97E3F1AA76C3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26B697D5-9FC2-1818-5976-BC126831E040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F73123D1-40A7-FED7-5CA8-D39161A8215B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174B5A34-8143-CE03-3882-06624CA6E83B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29CB6582-4948-3E0C-D34C-4C77692C67DA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E58836A5-7170-1183-27CA-ABC130D5BF3B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C2185F81-A1D9-5F7C-10ED-94285CE69940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BACA95FD-74F3-989A-2DD8-A87BDB731FDF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9AE2E607-F00C-4A55-2ED5-91E814E73950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370858D3-9A36-C934-1ACB-FBD13CEA0CFD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6F3C73BB-60EE-5BBD-E440-B537D10F826A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9965E43B-0BCE-209A-63E3-92F7ED984749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1FC79F2D-528D-66D8-283F-5D2019443CB0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09951D7D-8227-39F9-96A1-5C1D03486BCA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645ABA12-8DF4-C828-3000-695B49474EB9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285CADA9-74F9-5A1A-2253-F3BA0758AABA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C25419BC-2812-46BE-0D43-C5DEA63A20AE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59E9A71F-D1B6-B439-44DB-613F83F0EFCB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9D254067-6506-E43D-1651-9D535ADB476D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E6553E7D-7AF2-CC3A-2527-9E10A9767501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C5DB3EBC-3153-E5B1-AA0D-A930F4A98445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796BE4B1-76C2-CE98-FF57-48ABAEF55880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D80E3855-06C5-773E-BF3D-0F21066AA63E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8FC1A7A4-4D95-10D6-CC98-7402B886DEDE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B84B9511-3D18-FB12-16F9-D057FBAFE5F2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07A54274-BB02-A0EE-D159-CFE1ACEB6F35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1E08DF11-094F-A9A2-63EC-18791FA81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609" y="1433150"/>
            <a:ext cx="5106781" cy="287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758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A37D0DA4-2EBB-A46B-3913-AD768D322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6A9399F6-EDEA-38AF-85C9-8270375C16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Details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155D4120-A918-5DEF-BFE5-D0DB77461AF7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CE0778F3-CA70-72D8-B382-6E681165F4FA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550014CE-A374-2A7B-81B4-5E084F4BBA1E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62982B91-A846-9AC2-5809-BD1CE69FE469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5D83F8DF-BFDC-9588-48CA-99E692A1058E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9221B1BE-23B0-00C7-3456-E2FC69EF03FC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EB625C75-6513-3458-AD47-1B2AD5D3A542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F21809A3-4608-5418-C089-736FE59F0528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309D62F5-6BA2-558A-8ABE-F9EFFBBB94D5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DD898BB4-3C25-84E8-D3CA-62EDE2C0D7E8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491043DC-CA19-E735-BA76-531DB9E16858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9430AE2A-E2C1-649D-6BBF-8F18906F2055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0FBAB3EC-FD24-B493-62E7-E6E8134009B1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57D849AC-0CDB-AD32-1DA2-6A9DA838D403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E68121BB-4AAD-F0B2-5313-C2EBC1B9D643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DEBA2B43-CE3F-7FF1-D46A-0645FB1BCEB4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830B9B5D-B5F8-5631-53D0-6279C7D80F04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0C5D9B5B-A95B-576B-89D0-BDA4F6138C95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8C3D7A45-B1C9-02F5-BBA8-65CCCA6B8830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876C7C3C-8E46-3369-F573-25EDD6DE3A1D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878BE251-89AA-5662-4F21-8D8F456CD817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E02F53AF-4C72-1840-8B53-A844156972F4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68822A1A-B8E8-76EF-65DD-E0E03166D178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C8C3B5B9-631E-42EF-E55E-EF7985E9A320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3BB9DA59-E37F-908B-9DDE-20B8F9C513B0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92219BA6-B8B1-AD93-3DF7-B254D5F1F821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9FF39A6C-FEC4-8413-31C5-C97F85B4F92F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22D05127-B593-9852-DE2A-BE4D2B17C1F5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A2E70F9B-5A2D-564A-D5B8-62104363F242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82F7D2A9-ED23-27A7-2114-BC663BCFDA2F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EB2C0949-D9BC-04D8-3C58-CCFDB4EE17F7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F4090CDB-3BFC-7E2E-C8D3-FEEFD53AB93D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0BBC98B1-D00A-6C6D-CC60-2F166650B3C9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F98E71CD-9617-D002-B842-597C48BD54DF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B5E63DBD-E211-7BA2-CBDD-80E5E2A9B622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AD13519D-0C0B-8278-94FF-A9759F83068A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7D27834E-5E39-C809-6BD6-4FDE1FBAE8A0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C6484BBB-55C2-918D-695A-2DF0AE05D22A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AD625874-86C7-6AE7-3B36-7ADA79665245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E201802D-40D7-CAE5-E2B2-843B0B4DBA10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F8BF85FA-D8BE-BA8D-B125-EB066705407C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0DC637A2-6E3E-7141-8751-C51B14B354BF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7BA7A862-11F7-0F74-90ED-367FA7218BAA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B79C16C1-2638-6B12-517A-BDC7B2B52633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2E9C57B2-5AB1-985E-F78C-D2FF8565A6DE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F3CA3017-53D7-E784-FC90-1BDCA99D9D7A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70282A5F-F8B3-8E8A-EFD9-EAC5AC268BC6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BFE2743D-173A-7454-3DD2-D4DC2EC65FCE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957A4AA0-7A53-F399-FDC0-72465897A94A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996B1D10-B6C1-FF7C-43A7-4AE681D40504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C75FE264-77D7-A571-89FF-F1A71632656F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E5E02931-54AE-473E-7EA8-0C7804252169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09F45A14-9AA7-AE2E-ADAB-0BBAB3972293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EA33597B-3724-7680-4453-685C33CC4AD5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2A608CFB-3AD8-4EE7-536C-8EC16A8AE162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8884E150-C524-F7CF-B6E2-F0E207EBFD85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82AA0973-4FC6-E63A-CA9B-30307DE385EC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B48D1C5F-C153-1613-4D00-254BB859EF15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FB3566CB-DEDE-A1AB-B47E-35773F9A1231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3FCB676C-2C0D-B233-03C3-BFF4BACC09C8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A42293A2-AD75-F915-585B-C2FFB3F05236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4AE28FF5-8275-A612-BF86-02F3C3FD3A00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8F5FCE62-FFD7-6379-EED9-0090D4F84A45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98560AF4-4714-D3D0-395C-6122798A4440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D7DC9E9F-CC84-9816-CD79-0B0B8DC308CE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D8DECB26-2D56-3625-DEA8-B59092C20AA6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DD08AF57-EF52-FFC9-163B-7C76D0267444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F6022128-0748-65FF-10B5-5A59A76E7F74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C3E555EE-A817-3E95-BBF3-FA1131345A6E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EC3F2EB7-EE95-A66B-5501-52269F49AD00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D836C8E3-BCA9-222C-2CA2-ABB2CB837187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3308CAD9-CE4A-486A-EDDB-8366DAD7EC40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2292D60C-9954-3CA0-7513-941D0B0F5BC0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B5A89DF9-416D-6816-9713-7DA579444A7C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A3E422E2-9570-E73A-94E4-B8C4323B64E8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F7A0E282-2D8D-18A9-BDB2-7D317AA26896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16F54B86-2F4B-3162-7B9F-DE1E03779A75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9F459539-7965-E4C7-516D-38E995915B1B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38A09094-9B64-55AA-2FE7-C6E443A31416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E7536E92-3473-89A6-FD43-4F2E1E7A0C38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535F875B-43BA-A151-E321-41CD9AC754C7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D88C22D9-DF13-2F16-2114-865ACA9C2746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98F18F1-BE8B-116E-50F9-A63C2C25A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166" y="1415248"/>
            <a:ext cx="3279665" cy="333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389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>
          <a:extLst>
            <a:ext uri="{FF2B5EF4-FFF2-40B4-BE49-F238E27FC236}">
              <a16:creationId xmlns:a16="http://schemas.microsoft.com/office/drawing/2014/main" id="{CC9BB11D-8934-59A8-B0D8-5C997FF7C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3">
            <a:extLst>
              <a:ext uri="{FF2B5EF4-FFF2-40B4-BE49-F238E27FC236}">
                <a16:creationId xmlns:a16="http://schemas.microsoft.com/office/drawing/2014/main" id="{D07806B7-C3A6-1B8C-830D-242198C35A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18809" y="394822"/>
            <a:ext cx="4106382" cy="77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Delete page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11" name="Google Shape;1211;p33">
            <a:extLst>
              <a:ext uri="{FF2B5EF4-FFF2-40B4-BE49-F238E27FC236}">
                <a16:creationId xmlns:a16="http://schemas.microsoft.com/office/drawing/2014/main" id="{4A7F7709-54A1-D653-B54B-E921728D5BBF}"/>
              </a:ext>
            </a:extLst>
          </p:cNvPr>
          <p:cNvGrpSpPr/>
          <p:nvPr/>
        </p:nvGrpSpPr>
        <p:grpSpPr>
          <a:xfrm>
            <a:off x="7445227" y="269212"/>
            <a:ext cx="1274241" cy="748519"/>
            <a:chOff x="3285175" y="1554625"/>
            <a:chExt cx="1458275" cy="856625"/>
          </a:xfrm>
        </p:grpSpPr>
        <p:sp>
          <p:nvSpPr>
            <p:cNvPr id="1212" name="Google Shape;1212;p33">
              <a:extLst>
                <a:ext uri="{FF2B5EF4-FFF2-40B4-BE49-F238E27FC236}">
                  <a16:creationId xmlns:a16="http://schemas.microsoft.com/office/drawing/2014/main" id="{2486CB4F-9B21-C352-1567-27812E359E37}"/>
                </a:ext>
              </a:extLst>
            </p:cNvPr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>
              <a:extLst>
                <a:ext uri="{FF2B5EF4-FFF2-40B4-BE49-F238E27FC236}">
                  <a16:creationId xmlns:a16="http://schemas.microsoft.com/office/drawing/2014/main" id="{BF8C42B0-DF7F-A8B4-09A5-2C8E8DF12548}"/>
                </a:ext>
              </a:extLst>
            </p:cNvPr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>
              <a:extLst>
                <a:ext uri="{FF2B5EF4-FFF2-40B4-BE49-F238E27FC236}">
                  <a16:creationId xmlns:a16="http://schemas.microsoft.com/office/drawing/2014/main" id="{CB6474A2-A609-0F5F-80D6-4185F2297425}"/>
                </a:ext>
              </a:extLst>
            </p:cNvPr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>
              <a:extLst>
                <a:ext uri="{FF2B5EF4-FFF2-40B4-BE49-F238E27FC236}">
                  <a16:creationId xmlns:a16="http://schemas.microsoft.com/office/drawing/2014/main" id="{DB06EFB1-9386-32AC-2E11-114B676904BE}"/>
                </a:ext>
              </a:extLst>
            </p:cNvPr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>
              <a:extLst>
                <a:ext uri="{FF2B5EF4-FFF2-40B4-BE49-F238E27FC236}">
                  <a16:creationId xmlns:a16="http://schemas.microsoft.com/office/drawing/2014/main" id="{2BB331F3-5A19-CE2C-EF8E-BE479B291D16}"/>
                </a:ext>
              </a:extLst>
            </p:cNvPr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>
              <a:extLst>
                <a:ext uri="{FF2B5EF4-FFF2-40B4-BE49-F238E27FC236}">
                  <a16:creationId xmlns:a16="http://schemas.microsoft.com/office/drawing/2014/main" id="{D388A5AD-8100-DE33-6671-698CA1C2A4BB}"/>
                </a:ext>
              </a:extLst>
            </p:cNvPr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>
              <a:extLst>
                <a:ext uri="{FF2B5EF4-FFF2-40B4-BE49-F238E27FC236}">
                  <a16:creationId xmlns:a16="http://schemas.microsoft.com/office/drawing/2014/main" id="{48D3EB13-21EA-CC1A-CF25-F3BBDB826BCC}"/>
                </a:ext>
              </a:extLst>
            </p:cNvPr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>
              <a:extLst>
                <a:ext uri="{FF2B5EF4-FFF2-40B4-BE49-F238E27FC236}">
                  <a16:creationId xmlns:a16="http://schemas.microsoft.com/office/drawing/2014/main" id="{E700B391-0DD9-0E7F-7146-977B5041F9BF}"/>
                </a:ext>
              </a:extLst>
            </p:cNvPr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>
              <a:extLst>
                <a:ext uri="{FF2B5EF4-FFF2-40B4-BE49-F238E27FC236}">
                  <a16:creationId xmlns:a16="http://schemas.microsoft.com/office/drawing/2014/main" id="{5ED0C75D-2054-9C3F-AB2C-B67769A7F0FE}"/>
                </a:ext>
              </a:extLst>
            </p:cNvPr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>
              <a:extLst>
                <a:ext uri="{FF2B5EF4-FFF2-40B4-BE49-F238E27FC236}">
                  <a16:creationId xmlns:a16="http://schemas.microsoft.com/office/drawing/2014/main" id="{E8E95E1A-8C9A-1FBE-995D-DA0FDB85416C}"/>
                </a:ext>
              </a:extLst>
            </p:cNvPr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>
              <a:extLst>
                <a:ext uri="{FF2B5EF4-FFF2-40B4-BE49-F238E27FC236}">
                  <a16:creationId xmlns:a16="http://schemas.microsoft.com/office/drawing/2014/main" id="{6555A3FF-6A7A-3180-9AC5-63D07A1E107B}"/>
                </a:ext>
              </a:extLst>
            </p:cNvPr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>
              <a:extLst>
                <a:ext uri="{FF2B5EF4-FFF2-40B4-BE49-F238E27FC236}">
                  <a16:creationId xmlns:a16="http://schemas.microsoft.com/office/drawing/2014/main" id="{A4475E75-A82F-FC65-4189-F1A6333574FD}"/>
                </a:ext>
              </a:extLst>
            </p:cNvPr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>
              <a:extLst>
                <a:ext uri="{FF2B5EF4-FFF2-40B4-BE49-F238E27FC236}">
                  <a16:creationId xmlns:a16="http://schemas.microsoft.com/office/drawing/2014/main" id="{8F983DD2-D960-B720-91AA-0337B51DFFA7}"/>
                </a:ext>
              </a:extLst>
            </p:cNvPr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>
              <a:extLst>
                <a:ext uri="{FF2B5EF4-FFF2-40B4-BE49-F238E27FC236}">
                  <a16:creationId xmlns:a16="http://schemas.microsoft.com/office/drawing/2014/main" id="{227008DC-E369-3435-EEAE-0089E29A3390}"/>
                </a:ext>
              </a:extLst>
            </p:cNvPr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>
              <a:extLst>
                <a:ext uri="{FF2B5EF4-FFF2-40B4-BE49-F238E27FC236}">
                  <a16:creationId xmlns:a16="http://schemas.microsoft.com/office/drawing/2014/main" id="{EC6BCC1E-FA87-D240-2250-CA89C32A3B7F}"/>
                </a:ext>
              </a:extLst>
            </p:cNvPr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3">
            <a:extLst>
              <a:ext uri="{FF2B5EF4-FFF2-40B4-BE49-F238E27FC236}">
                <a16:creationId xmlns:a16="http://schemas.microsoft.com/office/drawing/2014/main" id="{BF414448-7577-4CB8-D23C-D62186D84593}"/>
              </a:ext>
            </a:extLst>
          </p:cNvPr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1228" name="Google Shape;1228;p33">
              <a:extLst>
                <a:ext uri="{FF2B5EF4-FFF2-40B4-BE49-F238E27FC236}">
                  <a16:creationId xmlns:a16="http://schemas.microsoft.com/office/drawing/2014/main" id="{D0E12A48-DC63-8D0A-BC57-EDC1A2C40EF8}"/>
                </a:ext>
              </a:extLst>
            </p:cNvPr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>
              <a:extLst>
                <a:ext uri="{FF2B5EF4-FFF2-40B4-BE49-F238E27FC236}">
                  <a16:creationId xmlns:a16="http://schemas.microsoft.com/office/drawing/2014/main" id="{368FBC28-04D9-9ED6-9330-8859F74CC2C0}"/>
                </a:ext>
              </a:extLst>
            </p:cNvPr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>
              <a:extLst>
                <a:ext uri="{FF2B5EF4-FFF2-40B4-BE49-F238E27FC236}">
                  <a16:creationId xmlns:a16="http://schemas.microsoft.com/office/drawing/2014/main" id="{12117A76-06DF-02A1-6DD1-D8A906A3EC53}"/>
                </a:ext>
              </a:extLst>
            </p:cNvPr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>
              <a:extLst>
                <a:ext uri="{FF2B5EF4-FFF2-40B4-BE49-F238E27FC236}">
                  <a16:creationId xmlns:a16="http://schemas.microsoft.com/office/drawing/2014/main" id="{F497EF6B-6487-6B43-7A6A-5471351F3CC6}"/>
                </a:ext>
              </a:extLst>
            </p:cNvPr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>
              <a:extLst>
                <a:ext uri="{FF2B5EF4-FFF2-40B4-BE49-F238E27FC236}">
                  <a16:creationId xmlns:a16="http://schemas.microsoft.com/office/drawing/2014/main" id="{791684A8-11C0-A8BF-F11C-7C01D992EFE2}"/>
                </a:ext>
              </a:extLst>
            </p:cNvPr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>
              <a:extLst>
                <a:ext uri="{FF2B5EF4-FFF2-40B4-BE49-F238E27FC236}">
                  <a16:creationId xmlns:a16="http://schemas.microsoft.com/office/drawing/2014/main" id="{F2752D82-0AE3-8C66-7CD6-918048C93644}"/>
                </a:ext>
              </a:extLst>
            </p:cNvPr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>
              <a:extLst>
                <a:ext uri="{FF2B5EF4-FFF2-40B4-BE49-F238E27FC236}">
                  <a16:creationId xmlns:a16="http://schemas.microsoft.com/office/drawing/2014/main" id="{BA7A0612-2F7E-DE2C-4E71-A687714CB550}"/>
                </a:ext>
              </a:extLst>
            </p:cNvPr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>
              <a:extLst>
                <a:ext uri="{FF2B5EF4-FFF2-40B4-BE49-F238E27FC236}">
                  <a16:creationId xmlns:a16="http://schemas.microsoft.com/office/drawing/2014/main" id="{40C15559-C199-24B5-71D1-DF0920FA624E}"/>
                </a:ext>
              </a:extLst>
            </p:cNvPr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>
              <a:extLst>
                <a:ext uri="{FF2B5EF4-FFF2-40B4-BE49-F238E27FC236}">
                  <a16:creationId xmlns:a16="http://schemas.microsoft.com/office/drawing/2014/main" id="{1118F126-5859-9DCC-1DA2-4CC432E98F51}"/>
                </a:ext>
              </a:extLst>
            </p:cNvPr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>
              <a:extLst>
                <a:ext uri="{FF2B5EF4-FFF2-40B4-BE49-F238E27FC236}">
                  <a16:creationId xmlns:a16="http://schemas.microsoft.com/office/drawing/2014/main" id="{D90E774D-9448-1133-E04A-E897CD129FA2}"/>
                </a:ext>
              </a:extLst>
            </p:cNvPr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>
              <a:extLst>
                <a:ext uri="{FF2B5EF4-FFF2-40B4-BE49-F238E27FC236}">
                  <a16:creationId xmlns:a16="http://schemas.microsoft.com/office/drawing/2014/main" id="{D8EB53EC-6783-8B1B-195E-6A46A93124A9}"/>
                </a:ext>
              </a:extLst>
            </p:cNvPr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>
              <a:extLst>
                <a:ext uri="{FF2B5EF4-FFF2-40B4-BE49-F238E27FC236}">
                  <a16:creationId xmlns:a16="http://schemas.microsoft.com/office/drawing/2014/main" id="{B511CA2A-F861-CB83-51DE-13EE4B061B78}"/>
                </a:ext>
              </a:extLst>
            </p:cNvPr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>
              <a:extLst>
                <a:ext uri="{FF2B5EF4-FFF2-40B4-BE49-F238E27FC236}">
                  <a16:creationId xmlns:a16="http://schemas.microsoft.com/office/drawing/2014/main" id="{20180D7B-1D58-2D96-212D-6F1D1200FA35}"/>
                </a:ext>
              </a:extLst>
            </p:cNvPr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>
              <a:extLst>
                <a:ext uri="{FF2B5EF4-FFF2-40B4-BE49-F238E27FC236}">
                  <a16:creationId xmlns:a16="http://schemas.microsoft.com/office/drawing/2014/main" id="{B6F59476-4D05-FE00-D952-5C59E7F52436}"/>
                </a:ext>
              </a:extLst>
            </p:cNvPr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>
              <a:extLst>
                <a:ext uri="{FF2B5EF4-FFF2-40B4-BE49-F238E27FC236}">
                  <a16:creationId xmlns:a16="http://schemas.microsoft.com/office/drawing/2014/main" id="{DC4BADF5-AE82-094E-949B-CC123C9C3A71}"/>
                </a:ext>
              </a:extLst>
            </p:cNvPr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>
              <a:extLst>
                <a:ext uri="{FF2B5EF4-FFF2-40B4-BE49-F238E27FC236}">
                  <a16:creationId xmlns:a16="http://schemas.microsoft.com/office/drawing/2014/main" id="{68CAC1B0-11F3-807B-D2F0-FE06E03F88BA}"/>
                </a:ext>
              </a:extLst>
            </p:cNvPr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>
              <a:extLst>
                <a:ext uri="{FF2B5EF4-FFF2-40B4-BE49-F238E27FC236}">
                  <a16:creationId xmlns:a16="http://schemas.microsoft.com/office/drawing/2014/main" id="{B71DAB42-697E-B56A-EBCE-8177220A673C}"/>
                </a:ext>
              </a:extLst>
            </p:cNvPr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>
              <a:extLst>
                <a:ext uri="{FF2B5EF4-FFF2-40B4-BE49-F238E27FC236}">
                  <a16:creationId xmlns:a16="http://schemas.microsoft.com/office/drawing/2014/main" id="{6B0FCDBE-C42A-04D0-441E-CDC05905438F}"/>
                </a:ext>
              </a:extLst>
            </p:cNvPr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>
              <a:extLst>
                <a:ext uri="{FF2B5EF4-FFF2-40B4-BE49-F238E27FC236}">
                  <a16:creationId xmlns:a16="http://schemas.microsoft.com/office/drawing/2014/main" id="{961A7CD3-278E-01D5-8677-2A162603405A}"/>
                </a:ext>
              </a:extLst>
            </p:cNvPr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>
              <a:extLst>
                <a:ext uri="{FF2B5EF4-FFF2-40B4-BE49-F238E27FC236}">
                  <a16:creationId xmlns:a16="http://schemas.microsoft.com/office/drawing/2014/main" id="{25F69007-7447-848D-333C-77F959C42387}"/>
                </a:ext>
              </a:extLst>
            </p:cNvPr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>
              <a:extLst>
                <a:ext uri="{FF2B5EF4-FFF2-40B4-BE49-F238E27FC236}">
                  <a16:creationId xmlns:a16="http://schemas.microsoft.com/office/drawing/2014/main" id="{A2410E19-61A2-9FF6-A65C-B0915239033D}"/>
                </a:ext>
              </a:extLst>
            </p:cNvPr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>
              <a:extLst>
                <a:ext uri="{FF2B5EF4-FFF2-40B4-BE49-F238E27FC236}">
                  <a16:creationId xmlns:a16="http://schemas.microsoft.com/office/drawing/2014/main" id="{DE9D2248-8ABE-12DC-22CE-A69BD2E95A72}"/>
                </a:ext>
              </a:extLst>
            </p:cNvPr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>
              <a:extLst>
                <a:ext uri="{FF2B5EF4-FFF2-40B4-BE49-F238E27FC236}">
                  <a16:creationId xmlns:a16="http://schemas.microsoft.com/office/drawing/2014/main" id="{E03CB809-2524-0F2A-B90D-05677E281A86}"/>
                </a:ext>
              </a:extLst>
            </p:cNvPr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>
              <a:extLst>
                <a:ext uri="{FF2B5EF4-FFF2-40B4-BE49-F238E27FC236}">
                  <a16:creationId xmlns:a16="http://schemas.microsoft.com/office/drawing/2014/main" id="{216E8E12-53D4-8855-5082-7723A1BD8C63}"/>
                </a:ext>
              </a:extLst>
            </p:cNvPr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>
              <a:extLst>
                <a:ext uri="{FF2B5EF4-FFF2-40B4-BE49-F238E27FC236}">
                  <a16:creationId xmlns:a16="http://schemas.microsoft.com/office/drawing/2014/main" id="{FBD39F9C-60C7-8939-0E83-AF6EE12F6742}"/>
                </a:ext>
              </a:extLst>
            </p:cNvPr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>
              <a:extLst>
                <a:ext uri="{FF2B5EF4-FFF2-40B4-BE49-F238E27FC236}">
                  <a16:creationId xmlns:a16="http://schemas.microsoft.com/office/drawing/2014/main" id="{0F8146E3-93E3-23E8-1110-CA492A415FB8}"/>
                </a:ext>
              </a:extLst>
            </p:cNvPr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>
              <a:extLst>
                <a:ext uri="{FF2B5EF4-FFF2-40B4-BE49-F238E27FC236}">
                  <a16:creationId xmlns:a16="http://schemas.microsoft.com/office/drawing/2014/main" id="{1E3FE1C1-4B6A-8603-7A6E-04206955D254}"/>
                </a:ext>
              </a:extLst>
            </p:cNvPr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>
              <a:extLst>
                <a:ext uri="{FF2B5EF4-FFF2-40B4-BE49-F238E27FC236}">
                  <a16:creationId xmlns:a16="http://schemas.microsoft.com/office/drawing/2014/main" id="{CB298B83-33DD-F9BF-A9E1-2D36220ACFE9}"/>
                </a:ext>
              </a:extLst>
            </p:cNvPr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>
              <a:extLst>
                <a:ext uri="{FF2B5EF4-FFF2-40B4-BE49-F238E27FC236}">
                  <a16:creationId xmlns:a16="http://schemas.microsoft.com/office/drawing/2014/main" id="{7D9C8D9B-7E12-9CE2-4122-EDB34CB29142}"/>
                </a:ext>
              </a:extLst>
            </p:cNvPr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>
              <a:extLst>
                <a:ext uri="{FF2B5EF4-FFF2-40B4-BE49-F238E27FC236}">
                  <a16:creationId xmlns:a16="http://schemas.microsoft.com/office/drawing/2014/main" id="{AC75EC70-9FE4-3FE4-A500-4178D56757DD}"/>
                </a:ext>
              </a:extLst>
            </p:cNvPr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>
              <a:extLst>
                <a:ext uri="{FF2B5EF4-FFF2-40B4-BE49-F238E27FC236}">
                  <a16:creationId xmlns:a16="http://schemas.microsoft.com/office/drawing/2014/main" id="{DB21CC47-3A52-A199-D0AB-81C9275AF5F1}"/>
                </a:ext>
              </a:extLst>
            </p:cNvPr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>
              <a:extLst>
                <a:ext uri="{FF2B5EF4-FFF2-40B4-BE49-F238E27FC236}">
                  <a16:creationId xmlns:a16="http://schemas.microsoft.com/office/drawing/2014/main" id="{6EE81AD4-194D-AD6F-3621-ADC90E6F83C4}"/>
                </a:ext>
              </a:extLst>
            </p:cNvPr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>
              <a:extLst>
                <a:ext uri="{FF2B5EF4-FFF2-40B4-BE49-F238E27FC236}">
                  <a16:creationId xmlns:a16="http://schemas.microsoft.com/office/drawing/2014/main" id="{EE245D56-75BE-C5AF-BB44-492FF97EAC85}"/>
                </a:ext>
              </a:extLst>
            </p:cNvPr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>
              <a:extLst>
                <a:ext uri="{FF2B5EF4-FFF2-40B4-BE49-F238E27FC236}">
                  <a16:creationId xmlns:a16="http://schemas.microsoft.com/office/drawing/2014/main" id="{A105365A-DF10-27CC-917D-25D8E5D29E28}"/>
                </a:ext>
              </a:extLst>
            </p:cNvPr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>
              <a:extLst>
                <a:ext uri="{FF2B5EF4-FFF2-40B4-BE49-F238E27FC236}">
                  <a16:creationId xmlns:a16="http://schemas.microsoft.com/office/drawing/2014/main" id="{4B00CA9E-6992-A20E-9857-9AD24DB5FD92}"/>
                </a:ext>
              </a:extLst>
            </p:cNvPr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>
              <a:extLst>
                <a:ext uri="{FF2B5EF4-FFF2-40B4-BE49-F238E27FC236}">
                  <a16:creationId xmlns:a16="http://schemas.microsoft.com/office/drawing/2014/main" id="{3F1A0406-F7B5-7AD4-31B8-D8FB591163C2}"/>
                </a:ext>
              </a:extLst>
            </p:cNvPr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>
              <a:extLst>
                <a:ext uri="{FF2B5EF4-FFF2-40B4-BE49-F238E27FC236}">
                  <a16:creationId xmlns:a16="http://schemas.microsoft.com/office/drawing/2014/main" id="{A5DB1809-B410-DDF3-F3CF-99EDE2409C57}"/>
                </a:ext>
              </a:extLst>
            </p:cNvPr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>
              <a:extLst>
                <a:ext uri="{FF2B5EF4-FFF2-40B4-BE49-F238E27FC236}">
                  <a16:creationId xmlns:a16="http://schemas.microsoft.com/office/drawing/2014/main" id="{2040BD56-77B8-5EB9-8A8B-FC51D109E0A1}"/>
                </a:ext>
              </a:extLst>
            </p:cNvPr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>
              <a:extLst>
                <a:ext uri="{FF2B5EF4-FFF2-40B4-BE49-F238E27FC236}">
                  <a16:creationId xmlns:a16="http://schemas.microsoft.com/office/drawing/2014/main" id="{55F07A34-43DC-69D2-AAB9-AB55BF9DC0AA}"/>
                </a:ext>
              </a:extLst>
            </p:cNvPr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>
              <a:extLst>
                <a:ext uri="{FF2B5EF4-FFF2-40B4-BE49-F238E27FC236}">
                  <a16:creationId xmlns:a16="http://schemas.microsoft.com/office/drawing/2014/main" id="{004C55B2-BDBF-5380-96BB-CC1B3B9B73B1}"/>
                </a:ext>
              </a:extLst>
            </p:cNvPr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>
              <a:extLst>
                <a:ext uri="{FF2B5EF4-FFF2-40B4-BE49-F238E27FC236}">
                  <a16:creationId xmlns:a16="http://schemas.microsoft.com/office/drawing/2014/main" id="{1050141B-4326-2852-5A83-37096E8A478B}"/>
                </a:ext>
              </a:extLst>
            </p:cNvPr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>
              <a:extLst>
                <a:ext uri="{FF2B5EF4-FFF2-40B4-BE49-F238E27FC236}">
                  <a16:creationId xmlns:a16="http://schemas.microsoft.com/office/drawing/2014/main" id="{F1CE9645-3F48-D416-71F6-9029930EE069}"/>
                </a:ext>
              </a:extLst>
            </p:cNvPr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>
              <a:extLst>
                <a:ext uri="{FF2B5EF4-FFF2-40B4-BE49-F238E27FC236}">
                  <a16:creationId xmlns:a16="http://schemas.microsoft.com/office/drawing/2014/main" id="{5C68C35B-AB2C-5B94-5BE7-25505B1BE776}"/>
                </a:ext>
              </a:extLst>
            </p:cNvPr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>
              <a:extLst>
                <a:ext uri="{FF2B5EF4-FFF2-40B4-BE49-F238E27FC236}">
                  <a16:creationId xmlns:a16="http://schemas.microsoft.com/office/drawing/2014/main" id="{AB043FFF-7352-BCB1-98B2-01501DFA8E2D}"/>
                </a:ext>
              </a:extLst>
            </p:cNvPr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>
              <a:extLst>
                <a:ext uri="{FF2B5EF4-FFF2-40B4-BE49-F238E27FC236}">
                  <a16:creationId xmlns:a16="http://schemas.microsoft.com/office/drawing/2014/main" id="{671A5B96-55DB-A7F4-D7FC-16FAFE595759}"/>
                </a:ext>
              </a:extLst>
            </p:cNvPr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>
              <a:extLst>
                <a:ext uri="{FF2B5EF4-FFF2-40B4-BE49-F238E27FC236}">
                  <a16:creationId xmlns:a16="http://schemas.microsoft.com/office/drawing/2014/main" id="{61F2691D-7A2B-8994-33F7-72A08FD37ED3}"/>
                </a:ext>
              </a:extLst>
            </p:cNvPr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3">
            <a:extLst>
              <a:ext uri="{FF2B5EF4-FFF2-40B4-BE49-F238E27FC236}">
                <a16:creationId xmlns:a16="http://schemas.microsoft.com/office/drawing/2014/main" id="{6F9CE207-A349-54A8-3618-E5B36AF652C1}"/>
              </a:ext>
            </a:extLst>
          </p:cNvPr>
          <p:cNvGrpSpPr/>
          <p:nvPr/>
        </p:nvGrpSpPr>
        <p:grpSpPr>
          <a:xfrm rot="-610959">
            <a:off x="7715675" y="4027009"/>
            <a:ext cx="1133128" cy="899116"/>
            <a:chOff x="1291550" y="1421925"/>
            <a:chExt cx="1399875" cy="1110775"/>
          </a:xfrm>
        </p:grpSpPr>
        <p:sp>
          <p:nvSpPr>
            <p:cNvPr id="1275" name="Google Shape;1275;p33">
              <a:extLst>
                <a:ext uri="{FF2B5EF4-FFF2-40B4-BE49-F238E27FC236}">
                  <a16:creationId xmlns:a16="http://schemas.microsoft.com/office/drawing/2014/main" id="{539DA1B8-04D6-26BC-EFA9-CC2766F3C581}"/>
                </a:ext>
              </a:extLst>
            </p:cNvPr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>
              <a:extLst>
                <a:ext uri="{FF2B5EF4-FFF2-40B4-BE49-F238E27FC236}">
                  <a16:creationId xmlns:a16="http://schemas.microsoft.com/office/drawing/2014/main" id="{EA8BD9C2-5905-20E3-32E6-4A99267C2626}"/>
                </a:ext>
              </a:extLst>
            </p:cNvPr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>
              <a:extLst>
                <a:ext uri="{FF2B5EF4-FFF2-40B4-BE49-F238E27FC236}">
                  <a16:creationId xmlns:a16="http://schemas.microsoft.com/office/drawing/2014/main" id="{1BBCBF6C-91A9-6541-954B-35DB630D617C}"/>
                </a:ext>
              </a:extLst>
            </p:cNvPr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>
              <a:extLst>
                <a:ext uri="{FF2B5EF4-FFF2-40B4-BE49-F238E27FC236}">
                  <a16:creationId xmlns:a16="http://schemas.microsoft.com/office/drawing/2014/main" id="{5F1E2863-C45F-C731-D0C0-72B9BDB9B864}"/>
                </a:ext>
              </a:extLst>
            </p:cNvPr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>
              <a:extLst>
                <a:ext uri="{FF2B5EF4-FFF2-40B4-BE49-F238E27FC236}">
                  <a16:creationId xmlns:a16="http://schemas.microsoft.com/office/drawing/2014/main" id="{3CFC532B-2DE3-0CAD-3316-E7127987B929}"/>
                </a:ext>
              </a:extLst>
            </p:cNvPr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>
              <a:extLst>
                <a:ext uri="{FF2B5EF4-FFF2-40B4-BE49-F238E27FC236}">
                  <a16:creationId xmlns:a16="http://schemas.microsoft.com/office/drawing/2014/main" id="{D12A5CC1-66CE-391B-B164-AD35F9B56D8A}"/>
                </a:ext>
              </a:extLst>
            </p:cNvPr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>
              <a:extLst>
                <a:ext uri="{FF2B5EF4-FFF2-40B4-BE49-F238E27FC236}">
                  <a16:creationId xmlns:a16="http://schemas.microsoft.com/office/drawing/2014/main" id="{6242738D-94DF-D79B-46F6-55DA86831787}"/>
                </a:ext>
              </a:extLst>
            </p:cNvPr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>
              <a:extLst>
                <a:ext uri="{FF2B5EF4-FFF2-40B4-BE49-F238E27FC236}">
                  <a16:creationId xmlns:a16="http://schemas.microsoft.com/office/drawing/2014/main" id="{EC18D3EA-FF9B-D22B-1507-6E1625387BFD}"/>
                </a:ext>
              </a:extLst>
            </p:cNvPr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>
              <a:extLst>
                <a:ext uri="{FF2B5EF4-FFF2-40B4-BE49-F238E27FC236}">
                  <a16:creationId xmlns:a16="http://schemas.microsoft.com/office/drawing/2014/main" id="{70A98168-863C-FE92-18B9-CC2E128C68E1}"/>
                </a:ext>
              </a:extLst>
            </p:cNvPr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>
              <a:extLst>
                <a:ext uri="{FF2B5EF4-FFF2-40B4-BE49-F238E27FC236}">
                  <a16:creationId xmlns:a16="http://schemas.microsoft.com/office/drawing/2014/main" id="{32198B74-C58B-AE55-764F-B1064DD8B864}"/>
                </a:ext>
              </a:extLst>
            </p:cNvPr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>
              <a:extLst>
                <a:ext uri="{FF2B5EF4-FFF2-40B4-BE49-F238E27FC236}">
                  <a16:creationId xmlns:a16="http://schemas.microsoft.com/office/drawing/2014/main" id="{B4304EE3-2E58-C8E4-D598-3BADBAB187F6}"/>
                </a:ext>
              </a:extLst>
            </p:cNvPr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>
              <a:extLst>
                <a:ext uri="{FF2B5EF4-FFF2-40B4-BE49-F238E27FC236}">
                  <a16:creationId xmlns:a16="http://schemas.microsoft.com/office/drawing/2014/main" id="{425F8EDF-6866-95D8-F836-6F332E572F0B}"/>
                </a:ext>
              </a:extLst>
            </p:cNvPr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>
              <a:extLst>
                <a:ext uri="{FF2B5EF4-FFF2-40B4-BE49-F238E27FC236}">
                  <a16:creationId xmlns:a16="http://schemas.microsoft.com/office/drawing/2014/main" id="{6680FB59-C0B1-6FBF-F8DB-ADDCC4F1A584}"/>
                </a:ext>
              </a:extLst>
            </p:cNvPr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>
              <a:extLst>
                <a:ext uri="{FF2B5EF4-FFF2-40B4-BE49-F238E27FC236}">
                  <a16:creationId xmlns:a16="http://schemas.microsoft.com/office/drawing/2014/main" id="{C4A827B0-34E8-20F3-D1DB-033F3725D083}"/>
                </a:ext>
              </a:extLst>
            </p:cNvPr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>
              <a:extLst>
                <a:ext uri="{FF2B5EF4-FFF2-40B4-BE49-F238E27FC236}">
                  <a16:creationId xmlns:a16="http://schemas.microsoft.com/office/drawing/2014/main" id="{298194BA-A788-AB7B-9351-BA9FC29EAB30}"/>
                </a:ext>
              </a:extLst>
            </p:cNvPr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>
              <a:extLst>
                <a:ext uri="{FF2B5EF4-FFF2-40B4-BE49-F238E27FC236}">
                  <a16:creationId xmlns:a16="http://schemas.microsoft.com/office/drawing/2014/main" id="{9ADE430F-3C8B-C1FA-C5AA-73078ED2F34B}"/>
                </a:ext>
              </a:extLst>
            </p:cNvPr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>
              <a:extLst>
                <a:ext uri="{FF2B5EF4-FFF2-40B4-BE49-F238E27FC236}">
                  <a16:creationId xmlns:a16="http://schemas.microsoft.com/office/drawing/2014/main" id="{303A8F1E-07CB-1BFD-2B67-0F268E5262F4}"/>
                </a:ext>
              </a:extLst>
            </p:cNvPr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>
              <a:extLst>
                <a:ext uri="{FF2B5EF4-FFF2-40B4-BE49-F238E27FC236}">
                  <a16:creationId xmlns:a16="http://schemas.microsoft.com/office/drawing/2014/main" id="{DEEBA72B-DC4F-8FF5-418F-2095C7DD5343}"/>
                </a:ext>
              </a:extLst>
            </p:cNvPr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D4C5FD74-6ABA-6465-BBE7-8C37E7E86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663" y="1414853"/>
            <a:ext cx="3612673" cy="33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080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ilm Script Project Proposal by Slidesgo">
  <a:themeElements>
    <a:clrScheme name="Simple Light">
      <a:dk1>
        <a:srgbClr val="9E855C"/>
      </a:dk1>
      <a:lt1>
        <a:srgbClr val="385963"/>
      </a:lt1>
      <a:dk2>
        <a:srgbClr val="F7F9F5"/>
      </a:dk2>
      <a:lt2>
        <a:srgbClr val="17262A"/>
      </a:lt2>
      <a:accent1>
        <a:srgbClr val="46656F"/>
      </a:accent1>
      <a:accent2>
        <a:srgbClr val="6A8A95"/>
      </a:accent2>
      <a:accent3>
        <a:srgbClr val="A5B7BD"/>
      </a:accent3>
      <a:accent4>
        <a:srgbClr val="C5CFD3"/>
      </a:accent4>
      <a:accent5>
        <a:srgbClr val="C6B9A3"/>
      </a:accent5>
      <a:accent6>
        <a:srgbClr val="FFFFFF"/>
      </a:accent6>
      <a:hlink>
        <a:srgbClr val="1726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Microsoft Office PowerPoint</Application>
  <PresentationFormat>On-screen Show (16:9)</PresentationFormat>
  <Paragraphs>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Rajdhani</vt:lpstr>
      <vt:lpstr>Arial</vt:lpstr>
      <vt:lpstr>Fira Sans</vt:lpstr>
      <vt:lpstr>Onest</vt:lpstr>
      <vt:lpstr>Film Script Project Proposal by Slidesgo</vt:lpstr>
      <vt:lpstr>Movie Catalog</vt:lpstr>
      <vt:lpstr>Съдържание</vt:lpstr>
      <vt:lpstr>Цели на проекта</vt:lpstr>
      <vt:lpstr>Същност на проекта</vt:lpstr>
      <vt:lpstr>Главни изгледи</vt:lpstr>
      <vt:lpstr>Home page</vt:lpstr>
      <vt:lpstr>Catalog page</vt:lpstr>
      <vt:lpstr>Details page</vt:lpstr>
      <vt:lpstr>Delete page</vt:lpstr>
      <vt:lpstr>Edit page</vt:lpstr>
      <vt:lpstr>Create page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Ascho X</dc:creator>
  <cp:lastModifiedBy>Асен И. Царев</cp:lastModifiedBy>
  <cp:revision>2</cp:revision>
  <dcterms:modified xsi:type="dcterms:W3CDTF">2025-04-09T17:23:57Z</dcterms:modified>
</cp:coreProperties>
</file>